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89" r:id="rId2"/>
    <p:sldId id="287" r:id="rId3"/>
    <p:sldId id="979" r:id="rId4"/>
    <p:sldId id="2445" r:id="rId5"/>
    <p:sldId id="2446" r:id="rId6"/>
    <p:sldId id="988" r:id="rId7"/>
    <p:sldId id="1229" r:id="rId8"/>
    <p:sldId id="2448" r:id="rId9"/>
    <p:sldId id="1221" r:id="rId10"/>
    <p:sldId id="1223" r:id="rId11"/>
    <p:sldId id="2457" r:id="rId12"/>
    <p:sldId id="1226" r:id="rId13"/>
    <p:sldId id="1225" r:id="rId14"/>
    <p:sldId id="1251" r:id="rId15"/>
    <p:sldId id="2450" r:id="rId16"/>
    <p:sldId id="2452" r:id="rId17"/>
    <p:sldId id="2453" r:id="rId18"/>
    <p:sldId id="2454" r:id="rId19"/>
    <p:sldId id="2455" r:id="rId20"/>
    <p:sldId id="2456" r:id="rId21"/>
    <p:sldId id="1231" r:id="rId22"/>
    <p:sldId id="1232" r:id="rId23"/>
    <p:sldId id="971" r:id="rId24"/>
    <p:sldId id="963" r:id="rId25"/>
    <p:sldId id="972" r:id="rId26"/>
    <p:sldId id="983" r:id="rId27"/>
    <p:sldId id="992" r:id="rId28"/>
    <p:sldId id="2425" r:id="rId29"/>
    <p:sldId id="2437" r:id="rId30"/>
    <p:sldId id="2431" r:id="rId31"/>
    <p:sldId id="2439" r:id="rId32"/>
    <p:sldId id="2440" r:id="rId33"/>
    <p:sldId id="2441" r:id="rId34"/>
    <p:sldId id="2444" r:id="rId35"/>
    <p:sldId id="1006" r:id="rId36"/>
    <p:sldId id="1000" r:id="rId37"/>
    <p:sldId id="993" r:id="rId38"/>
    <p:sldId id="2438" r:id="rId39"/>
    <p:sldId id="2352" r:id="rId4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081"/>
    <a:srgbClr val="FFF007"/>
    <a:srgbClr val="E0FF07"/>
    <a:srgbClr val="003399"/>
    <a:srgbClr val="005DA3"/>
    <a:srgbClr val="FF5CA4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2"/>
    <p:restoredTop sz="94462"/>
  </p:normalViewPr>
  <p:slideViewPr>
    <p:cSldViewPr snapToGrid="0" snapToObjects="1">
      <p:cViewPr varScale="1">
        <p:scale>
          <a:sx n="69" d="100"/>
          <a:sy n="69" d="100"/>
        </p:scale>
        <p:origin x="9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1DFA82-78DA-4293-AABC-B13914D0481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BFAE083B-348E-41EA-B2AF-CB7E8EA9C493}">
      <dgm:prSet/>
      <dgm:spPr/>
      <dgm:t>
        <a:bodyPr/>
        <a:lstStyle/>
        <a:p>
          <a:pPr rtl="0"/>
          <a:endParaRPr lang="es-ES" b="0" i="0" dirty="0"/>
        </a:p>
      </dgm:t>
    </dgm:pt>
    <dgm:pt modelId="{2F12F467-BB80-40E7-843C-2D0F64A4C060}" type="parTrans" cxnId="{E91EA9FF-D31B-4246-8596-CEB310BF0360}">
      <dgm:prSet/>
      <dgm:spPr/>
      <dgm:t>
        <a:bodyPr/>
        <a:lstStyle/>
        <a:p>
          <a:endParaRPr lang="es-ES"/>
        </a:p>
      </dgm:t>
    </dgm:pt>
    <dgm:pt modelId="{563F9202-1228-4ADF-868F-2EF1756FA4C6}" type="sibTrans" cxnId="{E91EA9FF-D31B-4246-8596-CEB310BF0360}">
      <dgm:prSet/>
      <dgm:spPr/>
      <dgm:t>
        <a:bodyPr/>
        <a:lstStyle/>
        <a:p>
          <a:endParaRPr lang="es-ES"/>
        </a:p>
      </dgm:t>
    </dgm:pt>
    <dgm:pt modelId="{335A8CF9-E138-41B6-A495-669542C73254}">
      <dgm:prSet/>
      <dgm:spPr/>
      <dgm:t>
        <a:bodyPr/>
        <a:lstStyle/>
        <a:p>
          <a:pPr rtl="0"/>
          <a:endParaRPr lang="es-ES" b="0" i="0" dirty="0"/>
        </a:p>
      </dgm:t>
    </dgm:pt>
    <dgm:pt modelId="{E798920F-26F7-4A0D-B181-D80108F36C0D}" type="parTrans" cxnId="{6707D75C-51D8-47D6-B77F-17169EE547E4}">
      <dgm:prSet/>
      <dgm:spPr/>
      <dgm:t>
        <a:bodyPr/>
        <a:lstStyle/>
        <a:p>
          <a:endParaRPr lang="es-ES"/>
        </a:p>
      </dgm:t>
    </dgm:pt>
    <dgm:pt modelId="{64C3C2E0-FA30-470E-BAD9-6630005F327D}" type="sibTrans" cxnId="{6707D75C-51D8-47D6-B77F-17169EE547E4}">
      <dgm:prSet/>
      <dgm:spPr/>
      <dgm:t>
        <a:bodyPr/>
        <a:lstStyle/>
        <a:p>
          <a:endParaRPr lang="es-ES"/>
        </a:p>
      </dgm:t>
    </dgm:pt>
    <dgm:pt modelId="{FAE1CA7E-DBC1-44CC-AEC5-0BF246E3AB4A}">
      <dgm:prSet/>
      <dgm:spPr/>
      <dgm:t>
        <a:bodyPr/>
        <a:lstStyle/>
        <a:p>
          <a:pPr rtl="0"/>
          <a:endParaRPr lang="es-ES" b="0" i="0" dirty="0"/>
        </a:p>
      </dgm:t>
    </dgm:pt>
    <dgm:pt modelId="{D65342F6-07E7-40FE-98C1-097FD47838F2}" type="parTrans" cxnId="{713EECD5-4DF3-4BBC-865A-2300A5AB8B4D}">
      <dgm:prSet/>
      <dgm:spPr/>
      <dgm:t>
        <a:bodyPr/>
        <a:lstStyle/>
        <a:p>
          <a:endParaRPr lang="es-ES"/>
        </a:p>
      </dgm:t>
    </dgm:pt>
    <dgm:pt modelId="{2C412260-F952-401E-921A-ABE2A09C2D35}" type="sibTrans" cxnId="{713EECD5-4DF3-4BBC-865A-2300A5AB8B4D}">
      <dgm:prSet/>
      <dgm:spPr/>
      <dgm:t>
        <a:bodyPr/>
        <a:lstStyle/>
        <a:p>
          <a:endParaRPr lang="es-ES"/>
        </a:p>
      </dgm:t>
    </dgm:pt>
    <dgm:pt modelId="{A0E56331-A7EA-43EE-8425-C3442A92DE3C}">
      <dgm:prSet/>
      <dgm:spPr/>
      <dgm:t>
        <a:bodyPr/>
        <a:lstStyle/>
        <a:p>
          <a:pPr rtl="0"/>
          <a:endParaRPr lang="es-ES" b="0" i="0" dirty="0"/>
        </a:p>
      </dgm:t>
    </dgm:pt>
    <dgm:pt modelId="{23D50894-F45C-4863-9870-B3BC2ED02CB5}" type="parTrans" cxnId="{B85D6E68-183B-48F8-B15D-CD113CC95D9A}">
      <dgm:prSet/>
      <dgm:spPr/>
      <dgm:t>
        <a:bodyPr/>
        <a:lstStyle/>
        <a:p>
          <a:endParaRPr lang="es-ES"/>
        </a:p>
      </dgm:t>
    </dgm:pt>
    <dgm:pt modelId="{0715E3B4-884E-4AB0-94AE-6904D9493B69}" type="sibTrans" cxnId="{B85D6E68-183B-48F8-B15D-CD113CC95D9A}">
      <dgm:prSet/>
      <dgm:spPr/>
      <dgm:t>
        <a:bodyPr/>
        <a:lstStyle/>
        <a:p>
          <a:endParaRPr lang="es-ES"/>
        </a:p>
      </dgm:t>
    </dgm:pt>
    <dgm:pt modelId="{F12E5902-D55D-4D95-8073-4758459B15D6}">
      <dgm:prSet/>
      <dgm:spPr/>
      <dgm:t>
        <a:bodyPr/>
        <a:lstStyle/>
        <a:p>
          <a:pPr rtl="0"/>
          <a:endParaRPr lang="es-ES" b="0" i="0" dirty="0"/>
        </a:p>
      </dgm:t>
    </dgm:pt>
    <dgm:pt modelId="{91B4F572-3ACA-4D48-9FD6-A079BAF67A53}" type="parTrans" cxnId="{59AD9F5C-D5E2-4D2B-B0ED-ADBAF6B7A596}">
      <dgm:prSet/>
      <dgm:spPr/>
      <dgm:t>
        <a:bodyPr/>
        <a:lstStyle/>
        <a:p>
          <a:endParaRPr lang="es-ES"/>
        </a:p>
      </dgm:t>
    </dgm:pt>
    <dgm:pt modelId="{4F07725C-188D-4B36-B02D-6A1FA8E9774A}" type="sibTrans" cxnId="{59AD9F5C-D5E2-4D2B-B0ED-ADBAF6B7A596}">
      <dgm:prSet/>
      <dgm:spPr/>
      <dgm:t>
        <a:bodyPr/>
        <a:lstStyle/>
        <a:p>
          <a:endParaRPr lang="es-ES"/>
        </a:p>
      </dgm:t>
    </dgm:pt>
    <dgm:pt modelId="{FEA0840D-DC22-452F-8243-C0DDC2DCE32E}">
      <dgm:prSet/>
      <dgm:spPr/>
      <dgm:t>
        <a:bodyPr/>
        <a:lstStyle/>
        <a:p>
          <a:pPr rtl="0"/>
          <a:endParaRPr lang="es-ES" b="0" i="0" dirty="0"/>
        </a:p>
      </dgm:t>
    </dgm:pt>
    <dgm:pt modelId="{086992F8-10C3-464A-BD32-4ABA7A8E24AE}" type="sibTrans" cxnId="{FFDCA7C8-820E-4BA8-AB43-52ECBB9C1807}">
      <dgm:prSet/>
      <dgm:spPr/>
      <dgm:t>
        <a:bodyPr/>
        <a:lstStyle/>
        <a:p>
          <a:endParaRPr lang="es-ES"/>
        </a:p>
      </dgm:t>
    </dgm:pt>
    <dgm:pt modelId="{E4D9E16B-C2A3-4666-A996-79197655C565}" type="parTrans" cxnId="{FFDCA7C8-820E-4BA8-AB43-52ECBB9C1807}">
      <dgm:prSet/>
      <dgm:spPr/>
      <dgm:t>
        <a:bodyPr/>
        <a:lstStyle/>
        <a:p>
          <a:endParaRPr lang="es-ES"/>
        </a:p>
      </dgm:t>
    </dgm:pt>
    <dgm:pt modelId="{0B1502E8-C396-4E66-94FC-BAAD9BC86B32}" type="pres">
      <dgm:prSet presAssocID="{631DFA82-78DA-4293-AABC-B13914D0481C}" presName="Name0" presStyleCnt="0">
        <dgm:presLayoutVars>
          <dgm:dir/>
          <dgm:resizeHandles val="exact"/>
        </dgm:presLayoutVars>
      </dgm:prSet>
      <dgm:spPr/>
    </dgm:pt>
    <dgm:pt modelId="{4A7BD520-3B9B-48AB-864C-DCD7149F7B85}" type="pres">
      <dgm:prSet presAssocID="{631DFA82-78DA-4293-AABC-B13914D0481C}" presName="arrow" presStyleLbl="bgShp" presStyleIdx="0" presStyleCnt="1" custLinFactNeighborY="5668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</dgm:pt>
    <dgm:pt modelId="{F38D67EF-4A28-472D-8187-D51D20BCAA18}" type="pres">
      <dgm:prSet presAssocID="{631DFA82-78DA-4293-AABC-B13914D0481C}" presName="points" presStyleCnt="0"/>
      <dgm:spPr/>
    </dgm:pt>
    <dgm:pt modelId="{BC31E634-9413-413F-A73F-77E2BB3C77DE}" type="pres">
      <dgm:prSet presAssocID="{335A8CF9-E138-41B6-A495-669542C73254}" presName="compositeA" presStyleCnt="0"/>
      <dgm:spPr/>
    </dgm:pt>
    <dgm:pt modelId="{D1C9A979-5D73-4BBF-92CE-2A197D05FA2A}" type="pres">
      <dgm:prSet presAssocID="{335A8CF9-E138-41B6-A495-669542C73254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881D46-F563-4929-B3D2-B59AEF08E441}" type="pres">
      <dgm:prSet presAssocID="{335A8CF9-E138-41B6-A495-669542C73254}" presName="circleA" presStyleLbl="node1" presStyleIdx="0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AA76022-C4A6-43E5-953D-859C4AF2B112}" type="pres">
      <dgm:prSet presAssocID="{335A8CF9-E138-41B6-A495-669542C73254}" presName="spaceA" presStyleCnt="0"/>
      <dgm:spPr/>
    </dgm:pt>
    <dgm:pt modelId="{A2451520-FFD7-42E4-998D-AB7C277170B9}" type="pres">
      <dgm:prSet presAssocID="{64C3C2E0-FA30-470E-BAD9-6630005F327D}" presName="space" presStyleCnt="0"/>
      <dgm:spPr/>
    </dgm:pt>
    <dgm:pt modelId="{7A330FFF-1ADC-4C8D-B11F-70F4D714D16B}" type="pres">
      <dgm:prSet presAssocID="{FAE1CA7E-DBC1-44CC-AEC5-0BF246E3AB4A}" presName="compositeB" presStyleCnt="0"/>
      <dgm:spPr/>
    </dgm:pt>
    <dgm:pt modelId="{F2C880DE-7FD6-4503-8A10-E752D48AB913}" type="pres">
      <dgm:prSet presAssocID="{FAE1CA7E-DBC1-44CC-AEC5-0BF246E3AB4A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F4AFC4-C95C-428E-8A22-FEB7ADB9FA5D}" type="pres">
      <dgm:prSet presAssocID="{FAE1CA7E-DBC1-44CC-AEC5-0BF246E3AB4A}" presName="circleB" presStyleLbl="node1" presStyleIdx="1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DCB053D3-F9D1-42AF-BA4E-85EED730D993}" type="pres">
      <dgm:prSet presAssocID="{FAE1CA7E-DBC1-44CC-AEC5-0BF246E3AB4A}" presName="spaceB" presStyleCnt="0"/>
      <dgm:spPr/>
    </dgm:pt>
    <dgm:pt modelId="{679FD415-6D94-4A87-8CCB-C95B4E66C6CD}" type="pres">
      <dgm:prSet presAssocID="{2C412260-F952-401E-921A-ABE2A09C2D35}" presName="space" presStyleCnt="0"/>
      <dgm:spPr/>
    </dgm:pt>
    <dgm:pt modelId="{964592EB-531D-4E9C-BB52-9BFE0343BCCC}" type="pres">
      <dgm:prSet presAssocID="{FEA0840D-DC22-452F-8243-C0DDC2DCE32E}" presName="compositeA" presStyleCnt="0"/>
      <dgm:spPr/>
    </dgm:pt>
    <dgm:pt modelId="{2280F178-CB99-4F58-8177-0CDBE5AD05E0}" type="pres">
      <dgm:prSet presAssocID="{FEA0840D-DC22-452F-8243-C0DDC2DCE32E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38E7CF-BC21-4055-86BD-4A79650C3E93}" type="pres">
      <dgm:prSet presAssocID="{FEA0840D-DC22-452F-8243-C0DDC2DCE32E}" presName="circleA" presStyleLbl="node1" presStyleIdx="2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934A486D-E312-4F66-942B-2F07A2C2B10B}" type="pres">
      <dgm:prSet presAssocID="{FEA0840D-DC22-452F-8243-C0DDC2DCE32E}" presName="spaceA" presStyleCnt="0"/>
      <dgm:spPr/>
    </dgm:pt>
    <dgm:pt modelId="{C6B9EF3D-3971-405E-A533-627F7EDDA6A4}" type="pres">
      <dgm:prSet presAssocID="{086992F8-10C3-464A-BD32-4ABA7A8E24AE}" presName="space" presStyleCnt="0"/>
      <dgm:spPr/>
    </dgm:pt>
    <dgm:pt modelId="{BCACF8B4-46A7-4566-A608-B7D976AC9D5A}" type="pres">
      <dgm:prSet presAssocID="{A0E56331-A7EA-43EE-8425-C3442A92DE3C}" presName="compositeB" presStyleCnt="0"/>
      <dgm:spPr/>
    </dgm:pt>
    <dgm:pt modelId="{3952A5FE-35D4-4FE5-BA66-8077891FCE95}" type="pres">
      <dgm:prSet presAssocID="{A0E56331-A7EA-43EE-8425-C3442A92DE3C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2BE8F6-4EB9-4979-AA74-5D0B2C768E68}" type="pres">
      <dgm:prSet presAssocID="{A0E56331-A7EA-43EE-8425-C3442A92DE3C}" presName="circleB" presStyleLbl="node1" presStyleIdx="3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2063C901-26CD-43A8-B028-28D85B877892}" type="pres">
      <dgm:prSet presAssocID="{A0E56331-A7EA-43EE-8425-C3442A92DE3C}" presName="spaceB" presStyleCnt="0"/>
      <dgm:spPr/>
    </dgm:pt>
    <dgm:pt modelId="{AD4C771D-EB00-43EE-88C2-56C35BFEE10E}" type="pres">
      <dgm:prSet presAssocID="{0715E3B4-884E-4AB0-94AE-6904D9493B69}" presName="space" presStyleCnt="0"/>
      <dgm:spPr/>
    </dgm:pt>
    <dgm:pt modelId="{9CE63324-7B96-4A40-87AA-2B6E683C9163}" type="pres">
      <dgm:prSet presAssocID="{F12E5902-D55D-4D95-8073-4758459B15D6}" presName="compositeA" presStyleCnt="0"/>
      <dgm:spPr/>
    </dgm:pt>
    <dgm:pt modelId="{EFAA86AA-2C42-4564-A71C-ACF3099C6A6C}" type="pres">
      <dgm:prSet presAssocID="{F12E5902-D55D-4D95-8073-4758459B15D6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20C7F5-97CB-46C5-B1DB-C6541ACDF1EC}" type="pres">
      <dgm:prSet presAssocID="{F12E5902-D55D-4D95-8073-4758459B15D6}" presName="circleA" presStyleLbl="node1" presStyleIdx="4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21BC625-73B7-4CAD-B31A-B05DEE6DA527}" type="pres">
      <dgm:prSet presAssocID="{F12E5902-D55D-4D95-8073-4758459B15D6}" presName="spaceA" presStyleCnt="0"/>
      <dgm:spPr/>
    </dgm:pt>
    <dgm:pt modelId="{20D686F2-190E-44D0-8D6D-6ED2F6E7E746}" type="pres">
      <dgm:prSet presAssocID="{4F07725C-188D-4B36-B02D-6A1FA8E9774A}" presName="space" presStyleCnt="0"/>
      <dgm:spPr/>
    </dgm:pt>
    <dgm:pt modelId="{D4DDEA7B-F844-444F-907C-6228FFF903BE}" type="pres">
      <dgm:prSet presAssocID="{BFAE083B-348E-41EA-B2AF-CB7E8EA9C493}" presName="compositeB" presStyleCnt="0"/>
      <dgm:spPr/>
    </dgm:pt>
    <dgm:pt modelId="{CDA80CC6-17AC-4E64-9BE8-E89AD9C82300}" type="pres">
      <dgm:prSet presAssocID="{BFAE083B-348E-41EA-B2AF-CB7E8EA9C493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9FFD98-42C9-4553-8283-AE89AB7E5229}" type="pres">
      <dgm:prSet presAssocID="{BFAE083B-348E-41EA-B2AF-CB7E8EA9C493}" presName="circleB" presStyleLbl="node1" presStyleIdx="5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14F6AD4D-D7F1-48DD-A462-A9C16AFC2609}" type="pres">
      <dgm:prSet presAssocID="{BFAE083B-348E-41EA-B2AF-CB7E8EA9C493}" presName="spaceB" presStyleCnt="0"/>
      <dgm:spPr/>
    </dgm:pt>
  </dgm:ptLst>
  <dgm:cxnLst>
    <dgm:cxn modelId="{A35B0A4E-3B8A-0C4C-A2E2-EB2C3D9B0E1B}" type="presOf" srcId="{631DFA82-78DA-4293-AABC-B13914D0481C}" destId="{0B1502E8-C396-4E66-94FC-BAAD9BC86B32}" srcOrd="0" destOrd="0" presId="urn:microsoft.com/office/officeart/2005/8/layout/hProcess11"/>
    <dgm:cxn modelId="{D4D49C2C-6B3C-43E1-933A-11C94DE36A6B}" type="presOf" srcId="{FAE1CA7E-DBC1-44CC-AEC5-0BF246E3AB4A}" destId="{F2C880DE-7FD6-4503-8A10-E752D48AB913}" srcOrd="0" destOrd="0" presId="urn:microsoft.com/office/officeart/2005/8/layout/hProcess11"/>
    <dgm:cxn modelId="{8B673B76-91A1-4F4B-8764-0A629403503F}" type="presOf" srcId="{335A8CF9-E138-41B6-A495-669542C73254}" destId="{D1C9A979-5D73-4BBF-92CE-2A197D05FA2A}" srcOrd="0" destOrd="0" presId="urn:microsoft.com/office/officeart/2005/8/layout/hProcess11"/>
    <dgm:cxn modelId="{B85D6E68-183B-48F8-B15D-CD113CC95D9A}" srcId="{631DFA82-78DA-4293-AABC-B13914D0481C}" destId="{A0E56331-A7EA-43EE-8425-C3442A92DE3C}" srcOrd="3" destOrd="0" parTransId="{23D50894-F45C-4863-9870-B3BC2ED02CB5}" sibTransId="{0715E3B4-884E-4AB0-94AE-6904D9493B69}"/>
    <dgm:cxn modelId="{9B01E928-5FF4-41F3-B648-ED523DDC9583}" type="presOf" srcId="{F12E5902-D55D-4D95-8073-4758459B15D6}" destId="{EFAA86AA-2C42-4564-A71C-ACF3099C6A6C}" srcOrd="0" destOrd="0" presId="urn:microsoft.com/office/officeart/2005/8/layout/hProcess11"/>
    <dgm:cxn modelId="{E91EA9FF-D31B-4246-8596-CEB310BF0360}" srcId="{631DFA82-78DA-4293-AABC-B13914D0481C}" destId="{BFAE083B-348E-41EA-B2AF-CB7E8EA9C493}" srcOrd="5" destOrd="0" parTransId="{2F12F467-BB80-40E7-843C-2D0F64A4C060}" sibTransId="{563F9202-1228-4ADF-868F-2EF1756FA4C6}"/>
    <dgm:cxn modelId="{FFDCA7C8-820E-4BA8-AB43-52ECBB9C1807}" srcId="{631DFA82-78DA-4293-AABC-B13914D0481C}" destId="{FEA0840D-DC22-452F-8243-C0DDC2DCE32E}" srcOrd="2" destOrd="0" parTransId="{E4D9E16B-C2A3-4666-A996-79197655C565}" sibTransId="{086992F8-10C3-464A-BD32-4ABA7A8E24AE}"/>
    <dgm:cxn modelId="{59AD9F5C-D5E2-4D2B-B0ED-ADBAF6B7A596}" srcId="{631DFA82-78DA-4293-AABC-B13914D0481C}" destId="{F12E5902-D55D-4D95-8073-4758459B15D6}" srcOrd="4" destOrd="0" parTransId="{91B4F572-3ACA-4D48-9FD6-A079BAF67A53}" sibTransId="{4F07725C-188D-4B36-B02D-6A1FA8E9774A}"/>
    <dgm:cxn modelId="{8CDF3806-B4D9-4670-91FF-C5CAECD7E4E0}" type="presOf" srcId="{BFAE083B-348E-41EA-B2AF-CB7E8EA9C493}" destId="{CDA80CC6-17AC-4E64-9BE8-E89AD9C82300}" srcOrd="0" destOrd="0" presId="urn:microsoft.com/office/officeart/2005/8/layout/hProcess11"/>
    <dgm:cxn modelId="{9B09D1E5-5FD1-44A6-87D5-9F79CF039634}" type="presOf" srcId="{FEA0840D-DC22-452F-8243-C0DDC2DCE32E}" destId="{2280F178-CB99-4F58-8177-0CDBE5AD05E0}" srcOrd="0" destOrd="0" presId="urn:microsoft.com/office/officeart/2005/8/layout/hProcess11"/>
    <dgm:cxn modelId="{68647C29-5BA0-4C11-8337-0D607CAE2EEC}" type="presOf" srcId="{A0E56331-A7EA-43EE-8425-C3442A92DE3C}" destId="{3952A5FE-35D4-4FE5-BA66-8077891FCE95}" srcOrd="0" destOrd="0" presId="urn:microsoft.com/office/officeart/2005/8/layout/hProcess11"/>
    <dgm:cxn modelId="{713EECD5-4DF3-4BBC-865A-2300A5AB8B4D}" srcId="{631DFA82-78DA-4293-AABC-B13914D0481C}" destId="{FAE1CA7E-DBC1-44CC-AEC5-0BF246E3AB4A}" srcOrd="1" destOrd="0" parTransId="{D65342F6-07E7-40FE-98C1-097FD47838F2}" sibTransId="{2C412260-F952-401E-921A-ABE2A09C2D35}"/>
    <dgm:cxn modelId="{6707D75C-51D8-47D6-B77F-17169EE547E4}" srcId="{631DFA82-78DA-4293-AABC-B13914D0481C}" destId="{335A8CF9-E138-41B6-A495-669542C73254}" srcOrd="0" destOrd="0" parTransId="{E798920F-26F7-4A0D-B181-D80108F36C0D}" sibTransId="{64C3C2E0-FA30-470E-BAD9-6630005F327D}"/>
    <dgm:cxn modelId="{3D708647-D214-3144-9E80-CD13D1063308}" type="presParOf" srcId="{0B1502E8-C396-4E66-94FC-BAAD9BC86B32}" destId="{4A7BD520-3B9B-48AB-864C-DCD7149F7B85}" srcOrd="0" destOrd="0" presId="urn:microsoft.com/office/officeart/2005/8/layout/hProcess11"/>
    <dgm:cxn modelId="{6E84066C-A252-F145-BB9C-EC174BE56508}" type="presParOf" srcId="{0B1502E8-C396-4E66-94FC-BAAD9BC86B32}" destId="{F38D67EF-4A28-472D-8187-D51D20BCAA18}" srcOrd="1" destOrd="0" presId="urn:microsoft.com/office/officeart/2005/8/layout/hProcess11"/>
    <dgm:cxn modelId="{65CBFD0E-67BC-4947-AC32-CED537E64EC7}" type="presParOf" srcId="{F38D67EF-4A28-472D-8187-D51D20BCAA18}" destId="{BC31E634-9413-413F-A73F-77E2BB3C77DE}" srcOrd="0" destOrd="0" presId="urn:microsoft.com/office/officeart/2005/8/layout/hProcess11"/>
    <dgm:cxn modelId="{B1FAC42A-84CD-5546-B72E-4762221513DB}" type="presParOf" srcId="{BC31E634-9413-413F-A73F-77E2BB3C77DE}" destId="{D1C9A979-5D73-4BBF-92CE-2A197D05FA2A}" srcOrd="0" destOrd="0" presId="urn:microsoft.com/office/officeart/2005/8/layout/hProcess11"/>
    <dgm:cxn modelId="{EC2AA0FD-6FDC-9949-B84C-C99AF58406A7}" type="presParOf" srcId="{BC31E634-9413-413F-A73F-77E2BB3C77DE}" destId="{D5881D46-F563-4929-B3D2-B59AEF08E441}" srcOrd="1" destOrd="0" presId="urn:microsoft.com/office/officeart/2005/8/layout/hProcess11"/>
    <dgm:cxn modelId="{8B43EB4B-E193-0E4F-B28A-5D5F2557D9EC}" type="presParOf" srcId="{BC31E634-9413-413F-A73F-77E2BB3C77DE}" destId="{5AA76022-C4A6-43E5-953D-859C4AF2B112}" srcOrd="2" destOrd="0" presId="urn:microsoft.com/office/officeart/2005/8/layout/hProcess11"/>
    <dgm:cxn modelId="{105F378E-DDE3-6B4F-B32F-438A06FBF772}" type="presParOf" srcId="{F38D67EF-4A28-472D-8187-D51D20BCAA18}" destId="{A2451520-FFD7-42E4-998D-AB7C277170B9}" srcOrd="1" destOrd="0" presId="urn:microsoft.com/office/officeart/2005/8/layout/hProcess11"/>
    <dgm:cxn modelId="{EC129754-0DE8-4D46-8FA6-83BEFEE23AA6}" type="presParOf" srcId="{F38D67EF-4A28-472D-8187-D51D20BCAA18}" destId="{7A330FFF-1ADC-4C8D-B11F-70F4D714D16B}" srcOrd="2" destOrd="0" presId="urn:microsoft.com/office/officeart/2005/8/layout/hProcess11"/>
    <dgm:cxn modelId="{CEC6DD32-62F9-4EFE-A0B6-DF9DF44EC281}" type="presParOf" srcId="{7A330FFF-1ADC-4C8D-B11F-70F4D714D16B}" destId="{F2C880DE-7FD6-4503-8A10-E752D48AB913}" srcOrd="0" destOrd="0" presId="urn:microsoft.com/office/officeart/2005/8/layout/hProcess11"/>
    <dgm:cxn modelId="{C08C999A-6E7B-4261-8206-1A450FF1336F}" type="presParOf" srcId="{7A330FFF-1ADC-4C8D-B11F-70F4D714D16B}" destId="{15F4AFC4-C95C-428E-8A22-FEB7ADB9FA5D}" srcOrd="1" destOrd="0" presId="urn:microsoft.com/office/officeart/2005/8/layout/hProcess11"/>
    <dgm:cxn modelId="{DB3E6628-5590-43EC-884B-8EE4201DFA17}" type="presParOf" srcId="{7A330FFF-1ADC-4C8D-B11F-70F4D714D16B}" destId="{DCB053D3-F9D1-42AF-BA4E-85EED730D993}" srcOrd="2" destOrd="0" presId="urn:microsoft.com/office/officeart/2005/8/layout/hProcess11"/>
    <dgm:cxn modelId="{316D7824-F609-8349-93A5-962523AA12F2}" type="presParOf" srcId="{F38D67EF-4A28-472D-8187-D51D20BCAA18}" destId="{679FD415-6D94-4A87-8CCB-C95B4E66C6CD}" srcOrd="3" destOrd="0" presId="urn:microsoft.com/office/officeart/2005/8/layout/hProcess11"/>
    <dgm:cxn modelId="{09BFC00F-C883-4ADC-8BF5-E151E4454641}" type="presParOf" srcId="{F38D67EF-4A28-472D-8187-D51D20BCAA18}" destId="{964592EB-531D-4E9C-BB52-9BFE0343BCCC}" srcOrd="4" destOrd="0" presId="urn:microsoft.com/office/officeart/2005/8/layout/hProcess11"/>
    <dgm:cxn modelId="{A2139477-8600-4F52-A78E-382F9C6A3FDD}" type="presParOf" srcId="{964592EB-531D-4E9C-BB52-9BFE0343BCCC}" destId="{2280F178-CB99-4F58-8177-0CDBE5AD05E0}" srcOrd="0" destOrd="0" presId="urn:microsoft.com/office/officeart/2005/8/layout/hProcess11"/>
    <dgm:cxn modelId="{958564A5-984D-4EA2-B538-E86A632A50C5}" type="presParOf" srcId="{964592EB-531D-4E9C-BB52-9BFE0343BCCC}" destId="{F938E7CF-BC21-4055-86BD-4A79650C3E93}" srcOrd="1" destOrd="0" presId="urn:microsoft.com/office/officeart/2005/8/layout/hProcess11"/>
    <dgm:cxn modelId="{E5F5B0D9-DD79-48F4-A485-B96F8060603C}" type="presParOf" srcId="{964592EB-531D-4E9C-BB52-9BFE0343BCCC}" destId="{934A486D-E312-4F66-942B-2F07A2C2B10B}" srcOrd="2" destOrd="0" presId="urn:microsoft.com/office/officeart/2005/8/layout/hProcess11"/>
    <dgm:cxn modelId="{874DA213-748A-1E41-969F-121A175D3E2B}" type="presParOf" srcId="{F38D67EF-4A28-472D-8187-D51D20BCAA18}" destId="{C6B9EF3D-3971-405E-A533-627F7EDDA6A4}" srcOrd="5" destOrd="0" presId="urn:microsoft.com/office/officeart/2005/8/layout/hProcess11"/>
    <dgm:cxn modelId="{8FF22022-4DB5-42F6-8E14-D83113014640}" type="presParOf" srcId="{F38D67EF-4A28-472D-8187-D51D20BCAA18}" destId="{BCACF8B4-46A7-4566-A608-B7D976AC9D5A}" srcOrd="6" destOrd="0" presId="urn:microsoft.com/office/officeart/2005/8/layout/hProcess11"/>
    <dgm:cxn modelId="{724C363B-FDAB-481A-8317-7277F47799CB}" type="presParOf" srcId="{BCACF8B4-46A7-4566-A608-B7D976AC9D5A}" destId="{3952A5FE-35D4-4FE5-BA66-8077891FCE95}" srcOrd="0" destOrd="0" presId="urn:microsoft.com/office/officeart/2005/8/layout/hProcess11"/>
    <dgm:cxn modelId="{E0F8FB9E-3674-4ACD-9D0A-70D706A44583}" type="presParOf" srcId="{BCACF8B4-46A7-4566-A608-B7D976AC9D5A}" destId="{272BE8F6-4EB9-4979-AA74-5D0B2C768E68}" srcOrd="1" destOrd="0" presId="urn:microsoft.com/office/officeart/2005/8/layout/hProcess11"/>
    <dgm:cxn modelId="{57328877-D777-4AC0-98F2-D2007F9A2C91}" type="presParOf" srcId="{BCACF8B4-46A7-4566-A608-B7D976AC9D5A}" destId="{2063C901-26CD-43A8-B028-28D85B877892}" srcOrd="2" destOrd="0" presId="urn:microsoft.com/office/officeart/2005/8/layout/hProcess11"/>
    <dgm:cxn modelId="{E0804BA6-F67F-A641-A149-EA27468D464E}" type="presParOf" srcId="{F38D67EF-4A28-472D-8187-D51D20BCAA18}" destId="{AD4C771D-EB00-43EE-88C2-56C35BFEE10E}" srcOrd="7" destOrd="0" presId="urn:microsoft.com/office/officeart/2005/8/layout/hProcess11"/>
    <dgm:cxn modelId="{D4C80BC0-3A0B-4F69-A076-2E73F8D0100B}" type="presParOf" srcId="{F38D67EF-4A28-472D-8187-D51D20BCAA18}" destId="{9CE63324-7B96-4A40-87AA-2B6E683C9163}" srcOrd="8" destOrd="0" presId="urn:microsoft.com/office/officeart/2005/8/layout/hProcess11"/>
    <dgm:cxn modelId="{81DA90D8-02E9-4C30-959A-51F28A8F96EF}" type="presParOf" srcId="{9CE63324-7B96-4A40-87AA-2B6E683C9163}" destId="{EFAA86AA-2C42-4564-A71C-ACF3099C6A6C}" srcOrd="0" destOrd="0" presId="urn:microsoft.com/office/officeart/2005/8/layout/hProcess11"/>
    <dgm:cxn modelId="{81116463-028E-4E34-8260-D61637BB5686}" type="presParOf" srcId="{9CE63324-7B96-4A40-87AA-2B6E683C9163}" destId="{5B20C7F5-97CB-46C5-B1DB-C6541ACDF1EC}" srcOrd="1" destOrd="0" presId="urn:microsoft.com/office/officeart/2005/8/layout/hProcess11"/>
    <dgm:cxn modelId="{916478EB-5A79-41E4-994A-2C3461C06FBB}" type="presParOf" srcId="{9CE63324-7B96-4A40-87AA-2B6E683C9163}" destId="{521BC625-73B7-4CAD-B31A-B05DEE6DA527}" srcOrd="2" destOrd="0" presId="urn:microsoft.com/office/officeart/2005/8/layout/hProcess11"/>
    <dgm:cxn modelId="{5F18433C-155B-6240-96AA-7DEC7C7E15A3}" type="presParOf" srcId="{F38D67EF-4A28-472D-8187-D51D20BCAA18}" destId="{20D686F2-190E-44D0-8D6D-6ED2F6E7E746}" srcOrd="9" destOrd="0" presId="urn:microsoft.com/office/officeart/2005/8/layout/hProcess11"/>
    <dgm:cxn modelId="{962106B6-A152-4D15-8C8A-7DE0A49A83C8}" type="presParOf" srcId="{F38D67EF-4A28-472D-8187-D51D20BCAA18}" destId="{D4DDEA7B-F844-444F-907C-6228FFF903BE}" srcOrd="10" destOrd="0" presId="urn:microsoft.com/office/officeart/2005/8/layout/hProcess11"/>
    <dgm:cxn modelId="{91552FD1-2DAF-4211-8B26-BD2C4FE8B72D}" type="presParOf" srcId="{D4DDEA7B-F844-444F-907C-6228FFF903BE}" destId="{CDA80CC6-17AC-4E64-9BE8-E89AD9C82300}" srcOrd="0" destOrd="0" presId="urn:microsoft.com/office/officeart/2005/8/layout/hProcess11"/>
    <dgm:cxn modelId="{6A806B2B-7435-4233-9C73-C1665F7561A6}" type="presParOf" srcId="{D4DDEA7B-F844-444F-907C-6228FFF903BE}" destId="{C79FFD98-42C9-4553-8283-AE89AB7E5229}" srcOrd="1" destOrd="0" presId="urn:microsoft.com/office/officeart/2005/8/layout/hProcess11"/>
    <dgm:cxn modelId="{0D4638F6-B45D-490F-8309-FE4595BE21C4}" type="presParOf" srcId="{D4DDEA7B-F844-444F-907C-6228FFF903BE}" destId="{14F6AD4D-D7F1-48DD-A462-A9C16AFC2609}" srcOrd="2" destOrd="0" presId="urn:microsoft.com/office/officeart/2005/8/layout/hProcess1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6D3BF71-D850-47EB-B8F0-BC6A34A6BBD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765DB32-5F13-4B10-B48A-673F50B268EC}">
      <dgm:prSet phldrT="[Texto]" custT="1"/>
      <dgm:spPr/>
      <dgm:t>
        <a:bodyPr/>
        <a:lstStyle/>
        <a:p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Estrategias virtuales </a:t>
          </a:r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campañas 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psicosociales-motivación-salud</a:t>
          </a:r>
        </a:p>
      </dgm:t>
    </dgm:pt>
    <dgm:pt modelId="{4B5201D7-B0FB-4596-AE1C-74DE2A19A8F5}" type="parTrans" cxnId="{BF959DB9-5855-48A2-BDF6-18867B90D92D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</a:endParaRPr>
        </a:p>
      </dgm:t>
    </dgm:pt>
    <dgm:pt modelId="{16F91A5A-D962-4F3F-8397-8D3C03048028}" type="sibTrans" cxnId="{BF959DB9-5855-48A2-BDF6-18867B90D92D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</a:endParaRPr>
        </a:p>
      </dgm:t>
    </dgm:pt>
    <dgm:pt modelId="{E6B7987E-FF0A-4914-AEB8-F8EED9050B9A}">
      <dgm:prSet phldrT="[Texto]" custT="1"/>
      <dgm:spPr/>
      <dgm:t>
        <a:bodyPr/>
        <a:lstStyle/>
        <a:p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Apoyo </a:t>
          </a:r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alimentario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a estudiantes</a:t>
          </a:r>
        </a:p>
      </dgm:t>
    </dgm:pt>
    <dgm:pt modelId="{8FDE567E-4EBA-4811-B6A4-A2F1E716B758}" type="parTrans" cxnId="{2BA6C626-EFC1-4CAF-90A1-EFA3370645F4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</a:endParaRPr>
        </a:p>
      </dgm:t>
    </dgm:pt>
    <dgm:pt modelId="{A932B7CE-EB86-4FD8-B67E-864DB8A34AE6}" type="sibTrans" cxnId="{2BA6C626-EFC1-4CAF-90A1-EFA3370645F4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</a:endParaRPr>
        </a:p>
      </dgm:t>
    </dgm:pt>
    <dgm:pt modelId="{65DF6ECD-0D37-491E-B3E6-AECBC1EBDE3C}" type="pres">
      <dgm:prSet presAssocID="{E6D3BF71-D850-47EB-B8F0-BC6A34A6BB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C52B3DF-E6BC-4778-9328-836F64E2F713}" type="pres">
      <dgm:prSet presAssocID="{5765DB32-5F13-4B10-B48A-673F50B268EC}" presName="composite" presStyleCnt="0"/>
      <dgm:spPr/>
    </dgm:pt>
    <dgm:pt modelId="{E3E1DD6D-C67D-488E-A977-AF3E60AC5404}" type="pres">
      <dgm:prSet presAssocID="{5765DB32-5F13-4B10-B48A-673F50B268EC}" presName="rect1" presStyleLbl="trAlignAcc1" presStyleIdx="0" presStyleCnt="2" custLinFactNeighborX="248" custLinFactNeighborY="-275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4208FD-2E54-437B-98B8-C7077A8AF951}" type="pres">
      <dgm:prSet presAssocID="{5765DB32-5F13-4B10-B48A-673F50B268EC}" presName="rect2" presStyleLbl="fgImgPlace1" presStyleIdx="0" presStyleCnt="2" custScaleX="84807" custScaleY="76348" custLinFactNeighborX="-2898" custLinFactNeighborY="-26241"/>
      <dgm:spPr/>
    </dgm:pt>
    <dgm:pt modelId="{330CAEC3-BE8C-4D3C-9EF2-AA07401CAA33}" type="pres">
      <dgm:prSet presAssocID="{16F91A5A-D962-4F3F-8397-8D3C03048028}" presName="sibTrans" presStyleCnt="0"/>
      <dgm:spPr/>
    </dgm:pt>
    <dgm:pt modelId="{B065E4F6-40F8-4863-AC62-C04F188DF79A}" type="pres">
      <dgm:prSet presAssocID="{E6B7987E-FF0A-4914-AEB8-F8EED9050B9A}" presName="composite" presStyleCnt="0"/>
      <dgm:spPr/>
    </dgm:pt>
    <dgm:pt modelId="{405B39B9-213A-4130-A1A7-514B2772CAD5}" type="pres">
      <dgm:prSet presAssocID="{E6B7987E-FF0A-4914-AEB8-F8EED9050B9A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0EB3EB-C0B9-4EC1-BB00-FFB3C209DB69}" type="pres">
      <dgm:prSet presAssocID="{E6B7987E-FF0A-4914-AEB8-F8EED9050B9A}" presName="rect2" presStyleLbl="fgImgPlace1" presStyleIdx="1" presStyleCnt="2" custScaleX="84807" custScaleY="76348" custLinFactNeighborX="-11048"/>
      <dgm:spPr/>
    </dgm:pt>
  </dgm:ptLst>
  <dgm:cxnLst>
    <dgm:cxn modelId="{4092B616-E61E-4DDE-B959-300AE8A89662}" type="presOf" srcId="{E6B7987E-FF0A-4914-AEB8-F8EED9050B9A}" destId="{405B39B9-213A-4130-A1A7-514B2772CAD5}" srcOrd="0" destOrd="0" presId="urn:microsoft.com/office/officeart/2008/layout/PictureStrips"/>
    <dgm:cxn modelId="{BF959DB9-5855-48A2-BDF6-18867B90D92D}" srcId="{E6D3BF71-D850-47EB-B8F0-BC6A34A6BBD6}" destId="{5765DB32-5F13-4B10-B48A-673F50B268EC}" srcOrd="0" destOrd="0" parTransId="{4B5201D7-B0FB-4596-AE1C-74DE2A19A8F5}" sibTransId="{16F91A5A-D962-4F3F-8397-8D3C03048028}"/>
    <dgm:cxn modelId="{2BA6C626-EFC1-4CAF-90A1-EFA3370645F4}" srcId="{E6D3BF71-D850-47EB-B8F0-BC6A34A6BBD6}" destId="{E6B7987E-FF0A-4914-AEB8-F8EED9050B9A}" srcOrd="1" destOrd="0" parTransId="{8FDE567E-4EBA-4811-B6A4-A2F1E716B758}" sibTransId="{A932B7CE-EB86-4FD8-B67E-864DB8A34AE6}"/>
    <dgm:cxn modelId="{0FD14B35-5FA1-4FF4-B061-95EA49DA0F99}" type="presOf" srcId="{E6D3BF71-D850-47EB-B8F0-BC6A34A6BBD6}" destId="{65DF6ECD-0D37-491E-B3E6-AECBC1EBDE3C}" srcOrd="0" destOrd="0" presId="urn:microsoft.com/office/officeart/2008/layout/PictureStrips"/>
    <dgm:cxn modelId="{FB087305-6CFB-4BA8-9B71-99B39359E18F}" type="presOf" srcId="{5765DB32-5F13-4B10-B48A-673F50B268EC}" destId="{E3E1DD6D-C67D-488E-A977-AF3E60AC5404}" srcOrd="0" destOrd="0" presId="urn:microsoft.com/office/officeart/2008/layout/PictureStrips"/>
    <dgm:cxn modelId="{43A5E47A-F7F5-4180-B197-E60085C3DDCE}" type="presParOf" srcId="{65DF6ECD-0D37-491E-B3E6-AECBC1EBDE3C}" destId="{AC52B3DF-E6BC-4778-9328-836F64E2F713}" srcOrd="0" destOrd="0" presId="urn:microsoft.com/office/officeart/2008/layout/PictureStrips"/>
    <dgm:cxn modelId="{6C9C0437-D939-4D8B-91FB-72D9F35A0B21}" type="presParOf" srcId="{AC52B3DF-E6BC-4778-9328-836F64E2F713}" destId="{E3E1DD6D-C67D-488E-A977-AF3E60AC5404}" srcOrd="0" destOrd="0" presId="urn:microsoft.com/office/officeart/2008/layout/PictureStrips"/>
    <dgm:cxn modelId="{ABACF5D3-8FFB-43AC-A2E3-3EBCDB6534E5}" type="presParOf" srcId="{AC52B3DF-E6BC-4778-9328-836F64E2F713}" destId="{6A4208FD-2E54-437B-98B8-C7077A8AF951}" srcOrd="1" destOrd="0" presId="urn:microsoft.com/office/officeart/2008/layout/PictureStrips"/>
    <dgm:cxn modelId="{5FEF3987-92B4-478D-86F7-3B0565B7C209}" type="presParOf" srcId="{65DF6ECD-0D37-491E-B3E6-AECBC1EBDE3C}" destId="{330CAEC3-BE8C-4D3C-9EF2-AA07401CAA33}" srcOrd="1" destOrd="0" presId="urn:microsoft.com/office/officeart/2008/layout/PictureStrips"/>
    <dgm:cxn modelId="{2EA654F4-8D04-4F52-9DC6-EFF1569FCBFC}" type="presParOf" srcId="{65DF6ECD-0D37-491E-B3E6-AECBC1EBDE3C}" destId="{B065E4F6-40F8-4863-AC62-C04F188DF79A}" srcOrd="2" destOrd="0" presId="urn:microsoft.com/office/officeart/2008/layout/PictureStrips"/>
    <dgm:cxn modelId="{5175B47C-CC57-43D0-AEEA-8B9EF5A7A745}" type="presParOf" srcId="{B065E4F6-40F8-4863-AC62-C04F188DF79A}" destId="{405B39B9-213A-4130-A1A7-514B2772CAD5}" srcOrd="0" destOrd="0" presId="urn:microsoft.com/office/officeart/2008/layout/PictureStrips"/>
    <dgm:cxn modelId="{288EA9A7-FCEB-4014-ABED-728FC2E6B8E7}" type="presParOf" srcId="{B065E4F6-40F8-4863-AC62-C04F188DF79A}" destId="{B60EB3EB-C0B9-4EC1-BB00-FFB3C209DB6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1DFA82-78DA-4293-AABC-B13914D0481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BFAE083B-348E-41EA-B2AF-CB7E8EA9C493}">
      <dgm:prSet/>
      <dgm:spPr/>
      <dgm:t>
        <a:bodyPr/>
        <a:lstStyle/>
        <a:p>
          <a:pPr rtl="0"/>
          <a:endParaRPr lang="es-ES" b="0" i="0" dirty="0"/>
        </a:p>
      </dgm:t>
    </dgm:pt>
    <dgm:pt modelId="{2F12F467-BB80-40E7-843C-2D0F64A4C060}" type="parTrans" cxnId="{E91EA9FF-D31B-4246-8596-CEB310BF0360}">
      <dgm:prSet/>
      <dgm:spPr/>
      <dgm:t>
        <a:bodyPr/>
        <a:lstStyle/>
        <a:p>
          <a:endParaRPr lang="es-ES"/>
        </a:p>
      </dgm:t>
    </dgm:pt>
    <dgm:pt modelId="{563F9202-1228-4ADF-868F-2EF1756FA4C6}" type="sibTrans" cxnId="{E91EA9FF-D31B-4246-8596-CEB310BF0360}">
      <dgm:prSet/>
      <dgm:spPr/>
      <dgm:t>
        <a:bodyPr/>
        <a:lstStyle/>
        <a:p>
          <a:endParaRPr lang="es-ES"/>
        </a:p>
      </dgm:t>
    </dgm:pt>
    <dgm:pt modelId="{335A8CF9-E138-41B6-A495-669542C73254}">
      <dgm:prSet/>
      <dgm:spPr/>
      <dgm:t>
        <a:bodyPr/>
        <a:lstStyle/>
        <a:p>
          <a:pPr rtl="0"/>
          <a:endParaRPr lang="es-ES" b="0" i="0" dirty="0"/>
        </a:p>
      </dgm:t>
    </dgm:pt>
    <dgm:pt modelId="{E798920F-26F7-4A0D-B181-D80108F36C0D}" type="parTrans" cxnId="{6707D75C-51D8-47D6-B77F-17169EE547E4}">
      <dgm:prSet/>
      <dgm:spPr/>
      <dgm:t>
        <a:bodyPr/>
        <a:lstStyle/>
        <a:p>
          <a:endParaRPr lang="es-ES"/>
        </a:p>
      </dgm:t>
    </dgm:pt>
    <dgm:pt modelId="{64C3C2E0-FA30-470E-BAD9-6630005F327D}" type="sibTrans" cxnId="{6707D75C-51D8-47D6-B77F-17169EE547E4}">
      <dgm:prSet/>
      <dgm:spPr/>
      <dgm:t>
        <a:bodyPr/>
        <a:lstStyle/>
        <a:p>
          <a:endParaRPr lang="es-ES"/>
        </a:p>
      </dgm:t>
    </dgm:pt>
    <dgm:pt modelId="{FAE1CA7E-DBC1-44CC-AEC5-0BF246E3AB4A}">
      <dgm:prSet/>
      <dgm:spPr/>
      <dgm:t>
        <a:bodyPr/>
        <a:lstStyle/>
        <a:p>
          <a:pPr rtl="0"/>
          <a:endParaRPr lang="es-ES" b="0" i="0" dirty="0"/>
        </a:p>
      </dgm:t>
    </dgm:pt>
    <dgm:pt modelId="{D65342F6-07E7-40FE-98C1-097FD47838F2}" type="parTrans" cxnId="{713EECD5-4DF3-4BBC-865A-2300A5AB8B4D}">
      <dgm:prSet/>
      <dgm:spPr/>
      <dgm:t>
        <a:bodyPr/>
        <a:lstStyle/>
        <a:p>
          <a:endParaRPr lang="es-ES"/>
        </a:p>
      </dgm:t>
    </dgm:pt>
    <dgm:pt modelId="{2C412260-F952-401E-921A-ABE2A09C2D35}" type="sibTrans" cxnId="{713EECD5-4DF3-4BBC-865A-2300A5AB8B4D}">
      <dgm:prSet/>
      <dgm:spPr/>
      <dgm:t>
        <a:bodyPr/>
        <a:lstStyle/>
        <a:p>
          <a:endParaRPr lang="es-ES"/>
        </a:p>
      </dgm:t>
    </dgm:pt>
    <dgm:pt modelId="{A0E56331-A7EA-43EE-8425-C3442A92DE3C}">
      <dgm:prSet/>
      <dgm:spPr/>
      <dgm:t>
        <a:bodyPr/>
        <a:lstStyle/>
        <a:p>
          <a:pPr rtl="0"/>
          <a:endParaRPr lang="es-ES" b="0" i="0" dirty="0"/>
        </a:p>
      </dgm:t>
    </dgm:pt>
    <dgm:pt modelId="{23D50894-F45C-4863-9870-B3BC2ED02CB5}" type="parTrans" cxnId="{B85D6E68-183B-48F8-B15D-CD113CC95D9A}">
      <dgm:prSet/>
      <dgm:spPr/>
      <dgm:t>
        <a:bodyPr/>
        <a:lstStyle/>
        <a:p>
          <a:endParaRPr lang="es-ES"/>
        </a:p>
      </dgm:t>
    </dgm:pt>
    <dgm:pt modelId="{0715E3B4-884E-4AB0-94AE-6904D9493B69}" type="sibTrans" cxnId="{B85D6E68-183B-48F8-B15D-CD113CC95D9A}">
      <dgm:prSet/>
      <dgm:spPr/>
      <dgm:t>
        <a:bodyPr/>
        <a:lstStyle/>
        <a:p>
          <a:endParaRPr lang="es-ES"/>
        </a:p>
      </dgm:t>
    </dgm:pt>
    <dgm:pt modelId="{F12E5902-D55D-4D95-8073-4758459B15D6}">
      <dgm:prSet/>
      <dgm:spPr/>
      <dgm:t>
        <a:bodyPr/>
        <a:lstStyle/>
        <a:p>
          <a:pPr rtl="0"/>
          <a:endParaRPr lang="es-ES" b="0" i="0" dirty="0"/>
        </a:p>
      </dgm:t>
    </dgm:pt>
    <dgm:pt modelId="{91B4F572-3ACA-4D48-9FD6-A079BAF67A53}" type="parTrans" cxnId="{59AD9F5C-D5E2-4D2B-B0ED-ADBAF6B7A596}">
      <dgm:prSet/>
      <dgm:spPr/>
      <dgm:t>
        <a:bodyPr/>
        <a:lstStyle/>
        <a:p>
          <a:endParaRPr lang="es-ES"/>
        </a:p>
      </dgm:t>
    </dgm:pt>
    <dgm:pt modelId="{4F07725C-188D-4B36-B02D-6A1FA8E9774A}" type="sibTrans" cxnId="{59AD9F5C-D5E2-4D2B-B0ED-ADBAF6B7A596}">
      <dgm:prSet/>
      <dgm:spPr/>
      <dgm:t>
        <a:bodyPr/>
        <a:lstStyle/>
        <a:p>
          <a:endParaRPr lang="es-ES"/>
        </a:p>
      </dgm:t>
    </dgm:pt>
    <dgm:pt modelId="{FEA0840D-DC22-452F-8243-C0DDC2DCE32E}">
      <dgm:prSet/>
      <dgm:spPr/>
      <dgm:t>
        <a:bodyPr/>
        <a:lstStyle/>
        <a:p>
          <a:pPr rtl="0"/>
          <a:endParaRPr lang="es-ES" b="0" i="0" dirty="0"/>
        </a:p>
      </dgm:t>
    </dgm:pt>
    <dgm:pt modelId="{086992F8-10C3-464A-BD32-4ABA7A8E24AE}" type="sibTrans" cxnId="{FFDCA7C8-820E-4BA8-AB43-52ECBB9C1807}">
      <dgm:prSet/>
      <dgm:spPr/>
      <dgm:t>
        <a:bodyPr/>
        <a:lstStyle/>
        <a:p>
          <a:endParaRPr lang="es-ES"/>
        </a:p>
      </dgm:t>
    </dgm:pt>
    <dgm:pt modelId="{E4D9E16B-C2A3-4666-A996-79197655C565}" type="parTrans" cxnId="{FFDCA7C8-820E-4BA8-AB43-52ECBB9C1807}">
      <dgm:prSet/>
      <dgm:spPr/>
      <dgm:t>
        <a:bodyPr/>
        <a:lstStyle/>
        <a:p>
          <a:endParaRPr lang="es-ES"/>
        </a:p>
      </dgm:t>
    </dgm:pt>
    <dgm:pt modelId="{0B1502E8-C396-4E66-94FC-BAAD9BC86B32}" type="pres">
      <dgm:prSet presAssocID="{631DFA82-78DA-4293-AABC-B13914D0481C}" presName="Name0" presStyleCnt="0">
        <dgm:presLayoutVars>
          <dgm:dir/>
          <dgm:resizeHandles val="exact"/>
        </dgm:presLayoutVars>
      </dgm:prSet>
      <dgm:spPr/>
    </dgm:pt>
    <dgm:pt modelId="{4A7BD520-3B9B-48AB-864C-DCD7149F7B85}" type="pres">
      <dgm:prSet presAssocID="{631DFA82-78DA-4293-AABC-B13914D0481C}" presName="arrow" presStyleLbl="bgShp" presStyleIdx="0" presStyleCnt="1" custLinFactNeighborY="5668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</dgm:pt>
    <dgm:pt modelId="{F38D67EF-4A28-472D-8187-D51D20BCAA18}" type="pres">
      <dgm:prSet presAssocID="{631DFA82-78DA-4293-AABC-B13914D0481C}" presName="points" presStyleCnt="0"/>
      <dgm:spPr/>
    </dgm:pt>
    <dgm:pt modelId="{BC31E634-9413-413F-A73F-77E2BB3C77DE}" type="pres">
      <dgm:prSet presAssocID="{335A8CF9-E138-41B6-A495-669542C73254}" presName="compositeA" presStyleCnt="0"/>
      <dgm:spPr/>
    </dgm:pt>
    <dgm:pt modelId="{D1C9A979-5D73-4BBF-92CE-2A197D05FA2A}" type="pres">
      <dgm:prSet presAssocID="{335A8CF9-E138-41B6-A495-669542C73254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881D46-F563-4929-B3D2-B59AEF08E441}" type="pres">
      <dgm:prSet presAssocID="{335A8CF9-E138-41B6-A495-669542C73254}" presName="circleA" presStyleLbl="node1" presStyleIdx="0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AA76022-C4A6-43E5-953D-859C4AF2B112}" type="pres">
      <dgm:prSet presAssocID="{335A8CF9-E138-41B6-A495-669542C73254}" presName="spaceA" presStyleCnt="0"/>
      <dgm:spPr/>
    </dgm:pt>
    <dgm:pt modelId="{A2451520-FFD7-42E4-998D-AB7C277170B9}" type="pres">
      <dgm:prSet presAssocID="{64C3C2E0-FA30-470E-BAD9-6630005F327D}" presName="space" presStyleCnt="0"/>
      <dgm:spPr/>
    </dgm:pt>
    <dgm:pt modelId="{7A330FFF-1ADC-4C8D-B11F-70F4D714D16B}" type="pres">
      <dgm:prSet presAssocID="{FAE1CA7E-DBC1-44CC-AEC5-0BF246E3AB4A}" presName="compositeB" presStyleCnt="0"/>
      <dgm:spPr/>
    </dgm:pt>
    <dgm:pt modelId="{F2C880DE-7FD6-4503-8A10-E752D48AB913}" type="pres">
      <dgm:prSet presAssocID="{FAE1CA7E-DBC1-44CC-AEC5-0BF246E3AB4A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F4AFC4-C95C-428E-8A22-FEB7ADB9FA5D}" type="pres">
      <dgm:prSet presAssocID="{FAE1CA7E-DBC1-44CC-AEC5-0BF246E3AB4A}" presName="circleB" presStyleLbl="node1" presStyleIdx="1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DCB053D3-F9D1-42AF-BA4E-85EED730D993}" type="pres">
      <dgm:prSet presAssocID="{FAE1CA7E-DBC1-44CC-AEC5-0BF246E3AB4A}" presName="spaceB" presStyleCnt="0"/>
      <dgm:spPr/>
    </dgm:pt>
    <dgm:pt modelId="{679FD415-6D94-4A87-8CCB-C95B4E66C6CD}" type="pres">
      <dgm:prSet presAssocID="{2C412260-F952-401E-921A-ABE2A09C2D35}" presName="space" presStyleCnt="0"/>
      <dgm:spPr/>
    </dgm:pt>
    <dgm:pt modelId="{964592EB-531D-4E9C-BB52-9BFE0343BCCC}" type="pres">
      <dgm:prSet presAssocID="{FEA0840D-DC22-452F-8243-C0DDC2DCE32E}" presName="compositeA" presStyleCnt="0"/>
      <dgm:spPr/>
    </dgm:pt>
    <dgm:pt modelId="{2280F178-CB99-4F58-8177-0CDBE5AD05E0}" type="pres">
      <dgm:prSet presAssocID="{FEA0840D-DC22-452F-8243-C0DDC2DCE32E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38E7CF-BC21-4055-86BD-4A79650C3E93}" type="pres">
      <dgm:prSet presAssocID="{FEA0840D-DC22-452F-8243-C0DDC2DCE32E}" presName="circleA" presStyleLbl="node1" presStyleIdx="2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934A486D-E312-4F66-942B-2F07A2C2B10B}" type="pres">
      <dgm:prSet presAssocID="{FEA0840D-DC22-452F-8243-C0DDC2DCE32E}" presName="spaceA" presStyleCnt="0"/>
      <dgm:spPr/>
    </dgm:pt>
    <dgm:pt modelId="{C6B9EF3D-3971-405E-A533-627F7EDDA6A4}" type="pres">
      <dgm:prSet presAssocID="{086992F8-10C3-464A-BD32-4ABA7A8E24AE}" presName="space" presStyleCnt="0"/>
      <dgm:spPr/>
    </dgm:pt>
    <dgm:pt modelId="{BCACF8B4-46A7-4566-A608-B7D976AC9D5A}" type="pres">
      <dgm:prSet presAssocID="{A0E56331-A7EA-43EE-8425-C3442A92DE3C}" presName="compositeB" presStyleCnt="0"/>
      <dgm:spPr/>
    </dgm:pt>
    <dgm:pt modelId="{3952A5FE-35D4-4FE5-BA66-8077891FCE95}" type="pres">
      <dgm:prSet presAssocID="{A0E56331-A7EA-43EE-8425-C3442A92DE3C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2BE8F6-4EB9-4979-AA74-5D0B2C768E68}" type="pres">
      <dgm:prSet presAssocID="{A0E56331-A7EA-43EE-8425-C3442A92DE3C}" presName="circleB" presStyleLbl="node1" presStyleIdx="3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2063C901-26CD-43A8-B028-28D85B877892}" type="pres">
      <dgm:prSet presAssocID="{A0E56331-A7EA-43EE-8425-C3442A92DE3C}" presName="spaceB" presStyleCnt="0"/>
      <dgm:spPr/>
    </dgm:pt>
    <dgm:pt modelId="{AD4C771D-EB00-43EE-88C2-56C35BFEE10E}" type="pres">
      <dgm:prSet presAssocID="{0715E3B4-884E-4AB0-94AE-6904D9493B69}" presName="space" presStyleCnt="0"/>
      <dgm:spPr/>
    </dgm:pt>
    <dgm:pt modelId="{9CE63324-7B96-4A40-87AA-2B6E683C9163}" type="pres">
      <dgm:prSet presAssocID="{F12E5902-D55D-4D95-8073-4758459B15D6}" presName="compositeA" presStyleCnt="0"/>
      <dgm:spPr/>
    </dgm:pt>
    <dgm:pt modelId="{EFAA86AA-2C42-4564-A71C-ACF3099C6A6C}" type="pres">
      <dgm:prSet presAssocID="{F12E5902-D55D-4D95-8073-4758459B15D6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20C7F5-97CB-46C5-B1DB-C6541ACDF1EC}" type="pres">
      <dgm:prSet presAssocID="{F12E5902-D55D-4D95-8073-4758459B15D6}" presName="circleA" presStyleLbl="node1" presStyleIdx="4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21BC625-73B7-4CAD-B31A-B05DEE6DA527}" type="pres">
      <dgm:prSet presAssocID="{F12E5902-D55D-4D95-8073-4758459B15D6}" presName="spaceA" presStyleCnt="0"/>
      <dgm:spPr/>
    </dgm:pt>
    <dgm:pt modelId="{20D686F2-190E-44D0-8D6D-6ED2F6E7E746}" type="pres">
      <dgm:prSet presAssocID="{4F07725C-188D-4B36-B02D-6A1FA8E9774A}" presName="space" presStyleCnt="0"/>
      <dgm:spPr/>
    </dgm:pt>
    <dgm:pt modelId="{D4DDEA7B-F844-444F-907C-6228FFF903BE}" type="pres">
      <dgm:prSet presAssocID="{BFAE083B-348E-41EA-B2AF-CB7E8EA9C493}" presName="compositeB" presStyleCnt="0"/>
      <dgm:spPr/>
    </dgm:pt>
    <dgm:pt modelId="{CDA80CC6-17AC-4E64-9BE8-E89AD9C82300}" type="pres">
      <dgm:prSet presAssocID="{BFAE083B-348E-41EA-B2AF-CB7E8EA9C493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9FFD98-42C9-4553-8283-AE89AB7E5229}" type="pres">
      <dgm:prSet presAssocID="{BFAE083B-348E-41EA-B2AF-CB7E8EA9C493}" presName="circleB" presStyleLbl="node1" presStyleIdx="5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14F6AD4D-D7F1-48DD-A462-A9C16AFC2609}" type="pres">
      <dgm:prSet presAssocID="{BFAE083B-348E-41EA-B2AF-CB7E8EA9C493}" presName="spaceB" presStyleCnt="0"/>
      <dgm:spPr/>
    </dgm:pt>
  </dgm:ptLst>
  <dgm:cxnLst>
    <dgm:cxn modelId="{A35B0A4E-3B8A-0C4C-A2E2-EB2C3D9B0E1B}" type="presOf" srcId="{631DFA82-78DA-4293-AABC-B13914D0481C}" destId="{0B1502E8-C396-4E66-94FC-BAAD9BC86B32}" srcOrd="0" destOrd="0" presId="urn:microsoft.com/office/officeart/2005/8/layout/hProcess11"/>
    <dgm:cxn modelId="{D4D49C2C-6B3C-43E1-933A-11C94DE36A6B}" type="presOf" srcId="{FAE1CA7E-DBC1-44CC-AEC5-0BF246E3AB4A}" destId="{F2C880DE-7FD6-4503-8A10-E752D48AB913}" srcOrd="0" destOrd="0" presId="urn:microsoft.com/office/officeart/2005/8/layout/hProcess11"/>
    <dgm:cxn modelId="{8B673B76-91A1-4F4B-8764-0A629403503F}" type="presOf" srcId="{335A8CF9-E138-41B6-A495-669542C73254}" destId="{D1C9A979-5D73-4BBF-92CE-2A197D05FA2A}" srcOrd="0" destOrd="0" presId="urn:microsoft.com/office/officeart/2005/8/layout/hProcess11"/>
    <dgm:cxn modelId="{B85D6E68-183B-48F8-B15D-CD113CC95D9A}" srcId="{631DFA82-78DA-4293-AABC-B13914D0481C}" destId="{A0E56331-A7EA-43EE-8425-C3442A92DE3C}" srcOrd="3" destOrd="0" parTransId="{23D50894-F45C-4863-9870-B3BC2ED02CB5}" sibTransId="{0715E3B4-884E-4AB0-94AE-6904D9493B69}"/>
    <dgm:cxn modelId="{9B01E928-5FF4-41F3-B648-ED523DDC9583}" type="presOf" srcId="{F12E5902-D55D-4D95-8073-4758459B15D6}" destId="{EFAA86AA-2C42-4564-A71C-ACF3099C6A6C}" srcOrd="0" destOrd="0" presId="urn:microsoft.com/office/officeart/2005/8/layout/hProcess11"/>
    <dgm:cxn modelId="{E91EA9FF-D31B-4246-8596-CEB310BF0360}" srcId="{631DFA82-78DA-4293-AABC-B13914D0481C}" destId="{BFAE083B-348E-41EA-B2AF-CB7E8EA9C493}" srcOrd="5" destOrd="0" parTransId="{2F12F467-BB80-40E7-843C-2D0F64A4C060}" sibTransId="{563F9202-1228-4ADF-868F-2EF1756FA4C6}"/>
    <dgm:cxn modelId="{FFDCA7C8-820E-4BA8-AB43-52ECBB9C1807}" srcId="{631DFA82-78DA-4293-AABC-B13914D0481C}" destId="{FEA0840D-DC22-452F-8243-C0DDC2DCE32E}" srcOrd="2" destOrd="0" parTransId="{E4D9E16B-C2A3-4666-A996-79197655C565}" sibTransId="{086992F8-10C3-464A-BD32-4ABA7A8E24AE}"/>
    <dgm:cxn modelId="{59AD9F5C-D5E2-4D2B-B0ED-ADBAF6B7A596}" srcId="{631DFA82-78DA-4293-AABC-B13914D0481C}" destId="{F12E5902-D55D-4D95-8073-4758459B15D6}" srcOrd="4" destOrd="0" parTransId="{91B4F572-3ACA-4D48-9FD6-A079BAF67A53}" sibTransId="{4F07725C-188D-4B36-B02D-6A1FA8E9774A}"/>
    <dgm:cxn modelId="{8CDF3806-B4D9-4670-91FF-C5CAECD7E4E0}" type="presOf" srcId="{BFAE083B-348E-41EA-B2AF-CB7E8EA9C493}" destId="{CDA80CC6-17AC-4E64-9BE8-E89AD9C82300}" srcOrd="0" destOrd="0" presId="urn:microsoft.com/office/officeart/2005/8/layout/hProcess11"/>
    <dgm:cxn modelId="{9B09D1E5-5FD1-44A6-87D5-9F79CF039634}" type="presOf" srcId="{FEA0840D-DC22-452F-8243-C0DDC2DCE32E}" destId="{2280F178-CB99-4F58-8177-0CDBE5AD05E0}" srcOrd="0" destOrd="0" presId="urn:microsoft.com/office/officeart/2005/8/layout/hProcess11"/>
    <dgm:cxn modelId="{68647C29-5BA0-4C11-8337-0D607CAE2EEC}" type="presOf" srcId="{A0E56331-A7EA-43EE-8425-C3442A92DE3C}" destId="{3952A5FE-35D4-4FE5-BA66-8077891FCE95}" srcOrd="0" destOrd="0" presId="urn:microsoft.com/office/officeart/2005/8/layout/hProcess11"/>
    <dgm:cxn modelId="{713EECD5-4DF3-4BBC-865A-2300A5AB8B4D}" srcId="{631DFA82-78DA-4293-AABC-B13914D0481C}" destId="{FAE1CA7E-DBC1-44CC-AEC5-0BF246E3AB4A}" srcOrd="1" destOrd="0" parTransId="{D65342F6-07E7-40FE-98C1-097FD47838F2}" sibTransId="{2C412260-F952-401E-921A-ABE2A09C2D35}"/>
    <dgm:cxn modelId="{6707D75C-51D8-47D6-B77F-17169EE547E4}" srcId="{631DFA82-78DA-4293-AABC-B13914D0481C}" destId="{335A8CF9-E138-41B6-A495-669542C73254}" srcOrd="0" destOrd="0" parTransId="{E798920F-26F7-4A0D-B181-D80108F36C0D}" sibTransId="{64C3C2E0-FA30-470E-BAD9-6630005F327D}"/>
    <dgm:cxn modelId="{3D708647-D214-3144-9E80-CD13D1063308}" type="presParOf" srcId="{0B1502E8-C396-4E66-94FC-BAAD9BC86B32}" destId="{4A7BD520-3B9B-48AB-864C-DCD7149F7B85}" srcOrd="0" destOrd="0" presId="urn:microsoft.com/office/officeart/2005/8/layout/hProcess11"/>
    <dgm:cxn modelId="{6E84066C-A252-F145-BB9C-EC174BE56508}" type="presParOf" srcId="{0B1502E8-C396-4E66-94FC-BAAD9BC86B32}" destId="{F38D67EF-4A28-472D-8187-D51D20BCAA18}" srcOrd="1" destOrd="0" presId="urn:microsoft.com/office/officeart/2005/8/layout/hProcess11"/>
    <dgm:cxn modelId="{65CBFD0E-67BC-4947-AC32-CED537E64EC7}" type="presParOf" srcId="{F38D67EF-4A28-472D-8187-D51D20BCAA18}" destId="{BC31E634-9413-413F-A73F-77E2BB3C77DE}" srcOrd="0" destOrd="0" presId="urn:microsoft.com/office/officeart/2005/8/layout/hProcess11"/>
    <dgm:cxn modelId="{B1FAC42A-84CD-5546-B72E-4762221513DB}" type="presParOf" srcId="{BC31E634-9413-413F-A73F-77E2BB3C77DE}" destId="{D1C9A979-5D73-4BBF-92CE-2A197D05FA2A}" srcOrd="0" destOrd="0" presId="urn:microsoft.com/office/officeart/2005/8/layout/hProcess11"/>
    <dgm:cxn modelId="{EC2AA0FD-6FDC-9949-B84C-C99AF58406A7}" type="presParOf" srcId="{BC31E634-9413-413F-A73F-77E2BB3C77DE}" destId="{D5881D46-F563-4929-B3D2-B59AEF08E441}" srcOrd="1" destOrd="0" presId="urn:microsoft.com/office/officeart/2005/8/layout/hProcess11"/>
    <dgm:cxn modelId="{8B43EB4B-E193-0E4F-B28A-5D5F2557D9EC}" type="presParOf" srcId="{BC31E634-9413-413F-A73F-77E2BB3C77DE}" destId="{5AA76022-C4A6-43E5-953D-859C4AF2B112}" srcOrd="2" destOrd="0" presId="urn:microsoft.com/office/officeart/2005/8/layout/hProcess11"/>
    <dgm:cxn modelId="{105F378E-DDE3-6B4F-B32F-438A06FBF772}" type="presParOf" srcId="{F38D67EF-4A28-472D-8187-D51D20BCAA18}" destId="{A2451520-FFD7-42E4-998D-AB7C277170B9}" srcOrd="1" destOrd="0" presId="urn:microsoft.com/office/officeart/2005/8/layout/hProcess11"/>
    <dgm:cxn modelId="{EC129754-0DE8-4D46-8FA6-83BEFEE23AA6}" type="presParOf" srcId="{F38D67EF-4A28-472D-8187-D51D20BCAA18}" destId="{7A330FFF-1ADC-4C8D-B11F-70F4D714D16B}" srcOrd="2" destOrd="0" presId="urn:microsoft.com/office/officeart/2005/8/layout/hProcess11"/>
    <dgm:cxn modelId="{CEC6DD32-62F9-4EFE-A0B6-DF9DF44EC281}" type="presParOf" srcId="{7A330FFF-1ADC-4C8D-B11F-70F4D714D16B}" destId="{F2C880DE-7FD6-4503-8A10-E752D48AB913}" srcOrd="0" destOrd="0" presId="urn:microsoft.com/office/officeart/2005/8/layout/hProcess11"/>
    <dgm:cxn modelId="{C08C999A-6E7B-4261-8206-1A450FF1336F}" type="presParOf" srcId="{7A330FFF-1ADC-4C8D-B11F-70F4D714D16B}" destId="{15F4AFC4-C95C-428E-8A22-FEB7ADB9FA5D}" srcOrd="1" destOrd="0" presId="urn:microsoft.com/office/officeart/2005/8/layout/hProcess11"/>
    <dgm:cxn modelId="{DB3E6628-5590-43EC-884B-8EE4201DFA17}" type="presParOf" srcId="{7A330FFF-1ADC-4C8D-B11F-70F4D714D16B}" destId="{DCB053D3-F9D1-42AF-BA4E-85EED730D993}" srcOrd="2" destOrd="0" presId="urn:microsoft.com/office/officeart/2005/8/layout/hProcess11"/>
    <dgm:cxn modelId="{316D7824-F609-8349-93A5-962523AA12F2}" type="presParOf" srcId="{F38D67EF-4A28-472D-8187-D51D20BCAA18}" destId="{679FD415-6D94-4A87-8CCB-C95B4E66C6CD}" srcOrd="3" destOrd="0" presId="urn:microsoft.com/office/officeart/2005/8/layout/hProcess11"/>
    <dgm:cxn modelId="{09BFC00F-C883-4ADC-8BF5-E151E4454641}" type="presParOf" srcId="{F38D67EF-4A28-472D-8187-D51D20BCAA18}" destId="{964592EB-531D-4E9C-BB52-9BFE0343BCCC}" srcOrd="4" destOrd="0" presId="urn:microsoft.com/office/officeart/2005/8/layout/hProcess11"/>
    <dgm:cxn modelId="{A2139477-8600-4F52-A78E-382F9C6A3FDD}" type="presParOf" srcId="{964592EB-531D-4E9C-BB52-9BFE0343BCCC}" destId="{2280F178-CB99-4F58-8177-0CDBE5AD05E0}" srcOrd="0" destOrd="0" presId="urn:microsoft.com/office/officeart/2005/8/layout/hProcess11"/>
    <dgm:cxn modelId="{958564A5-984D-4EA2-B538-E86A632A50C5}" type="presParOf" srcId="{964592EB-531D-4E9C-BB52-9BFE0343BCCC}" destId="{F938E7CF-BC21-4055-86BD-4A79650C3E93}" srcOrd="1" destOrd="0" presId="urn:microsoft.com/office/officeart/2005/8/layout/hProcess11"/>
    <dgm:cxn modelId="{E5F5B0D9-DD79-48F4-A485-B96F8060603C}" type="presParOf" srcId="{964592EB-531D-4E9C-BB52-9BFE0343BCCC}" destId="{934A486D-E312-4F66-942B-2F07A2C2B10B}" srcOrd="2" destOrd="0" presId="urn:microsoft.com/office/officeart/2005/8/layout/hProcess11"/>
    <dgm:cxn modelId="{874DA213-748A-1E41-969F-121A175D3E2B}" type="presParOf" srcId="{F38D67EF-4A28-472D-8187-D51D20BCAA18}" destId="{C6B9EF3D-3971-405E-A533-627F7EDDA6A4}" srcOrd="5" destOrd="0" presId="urn:microsoft.com/office/officeart/2005/8/layout/hProcess11"/>
    <dgm:cxn modelId="{8FF22022-4DB5-42F6-8E14-D83113014640}" type="presParOf" srcId="{F38D67EF-4A28-472D-8187-D51D20BCAA18}" destId="{BCACF8B4-46A7-4566-A608-B7D976AC9D5A}" srcOrd="6" destOrd="0" presId="urn:microsoft.com/office/officeart/2005/8/layout/hProcess11"/>
    <dgm:cxn modelId="{724C363B-FDAB-481A-8317-7277F47799CB}" type="presParOf" srcId="{BCACF8B4-46A7-4566-A608-B7D976AC9D5A}" destId="{3952A5FE-35D4-4FE5-BA66-8077891FCE95}" srcOrd="0" destOrd="0" presId="urn:microsoft.com/office/officeart/2005/8/layout/hProcess11"/>
    <dgm:cxn modelId="{E0F8FB9E-3674-4ACD-9D0A-70D706A44583}" type="presParOf" srcId="{BCACF8B4-46A7-4566-A608-B7D976AC9D5A}" destId="{272BE8F6-4EB9-4979-AA74-5D0B2C768E68}" srcOrd="1" destOrd="0" presId="urn:microsoft.com/office/officeart/2005/8/layout/hProcess11"/>
    <dgm:cxn modelId="{57328877-D777-4AC0-98F2-D2007F9A2C91}" type="presParOf" srcId="{BCACF8B4-46A7-4566-A608-B7D976AC9D5A}" destId="{2063C901-26CD-43A8-B028-28D85B877892}" srcOrd="2" destOrd="0" presId="urn:microsoft.com/office/officeart/2005/8/layout/hProcess11"/>
    <dgm:cxn modelId="{E0804BA6-F67F-A641-A149-EA27468D464E}" type="presParOf" srcId="{F38D67EF-4A28-472D-8187-D51D20BCAA18}" destId="{AD4C771D-EB00-43EE-88C2-56C35BFEE10E}" srcOrd="7" destOrd="0" presId="urn:microsoft.com/office/officeart/2005/8/layout/hProcess11"/>
    <dgm:cxn modelId="{D4C80BC0-3A0B-4F69-A076-2E73F8D0100B}" type="presParOf" srcId="{F38D67EF-4A28-472D-8187-D51D20BCAA18}" destId="{9CE63324-7B96-4A40-87AA-2B6E683C9163}" srcOrd="8" destOrd="0" presId="urn:microsoft.com/office/officeart/2005/8/layout/hProcess11"/>
    <dgm:cxn modelId="{81DA90D8-02E9-4C30-959A-51F28A8F96EF}" type="presParOf" srcId="{9CE63324-7B96-4A40-87AA-2B6E683C9163}" destId="{EFAA86AA-2C42-4564-A71C-ACF3099C6A6C}" srcOrd="0" destOrd="0" presId="urn:microsoft.com/office/officeart/2005/8/layout/hProcess11"/>
    <dgm:cxn modelId="{81116463-028E-4E34-8260-D61637BB5686}" type="presParOf" srcId="{9CE63324-7B96-4A40-87AA-2B6E683C9163}" destId="{5B20C7F5-97CB-46C5-B1DB-C6541ACDF1EC}" srcOrd="1" destOrd="0" presId="urn:microsoft.com/office/officeart/2005/8/layout/hProcess11"/>
    <dgm:cxn modelId="{916478EB-5A79-41E4-994A-2C3461C06FBB}" type="presParOf" srcId="{9CE63324-7B96-4A40-87AA-2B6E683C9163}" destId="{521BC625-73B7-4CAD-B31A-B05DEE6DA527}" srcOrd="2" destOrd="0" presId="urn:microsoft.com/office/officeart/2005/8/layout/hProcess11"/>
    <dgm:cxn modelId="{5F18433C-155B-6240-96AA-7DEC7C7E15A3}" type="presParOf" srcId="{F38D67EF-4A28-472D-8187-D51D20BCAA18}" destId="{20D686F2-190E-44D0-8D6D-6ED2F6E7E746}" srcOrd="9" destOrd="0" presId="urn:microsoft.com/office/officeart/2005/8/layout/hProcess11"/>
    <dgm:cxn modelId="{962106B6-A152-4D15-8C8A-7DE0A49A83C8}" type="presParOf" srcId="{F38D67EF-4A28-472D-8187-D51D20BCAA18}" destId="{D4DDEA7B-F844-444F-907C-6228FFF903BE}" srcOrd="10" destOrd="0" presId="urn:microsoft.com/office/officeart/2005/8/layout/hProcess11"/>
    <dgm:cxn modelId="{91552FD1-2DAF-4211-8B26-BD2C4FE8B72D}" type="presParOf" srcId="{D4DDEA7B-F844-444F-907C-6228FFF903BE}" destId="{CDA80CC6-17AC-4E64-9BE8-E89AD9C82300}" srcOrd="0" destOrd="0" presId="urn:microsoft.com/office/officeart/2005/8/layout/hProcess11"/>
    <dgm:cxn modelId="{6A806B2B-7435-4233-9C73-C1665F7561A6}" type="presParOf" srcId="{D4DDEA7B-F844-444F-907C-6228FFF903BE}" destId="{C79FFD98-42C9-4553-8283-AE89AB7E5229}" srcOrd="1" destOrd="0" presId="urn:microsoft.com/office/officeart/2005/8/layout/hProcess11"/>
    <dgm:cxn modelId="{0D4638F6-B45D-490F-8309-FE4595BE21C4}" type="presParOf" srcId="{D4DDEA7B-F844-444F-907C-6228FFF903BE}" destId="{14F6AD4D-D7F1-48DD-A462-A9C16AFC260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1DFA82-78DA-4293-AABC-B13914D0481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BFAE083B-348E-41EA-B2AF-CB7E8EA9C493}">
      <dgm:prSet/>
      <dgm:spPr/>
      <dgm:t>
        <a:bodyPr/>
        <a:lstStyle/>
        <a:p>
          <a:pPr rtl="0"/>
          <a:endParaRPr lang="es-ES" b="0" i="0" dirty="0"/>
        </a:p>
      </dgm:t>
    </dgm:pt>
    <dgm:pt modelId="{2F12F467-BB80-40E7-843C-2D0F64A4C060}" type="parTrans" cxnId="{E91EA9FF-D31B-4246-8596-CEB310BF0360}">
      <dgm:prSet/>
      <dgm:spPr/>
      <dgm:t>
        <a:bodyPr/>
        <a:lstStyle/>
        <a:p>
          <a:endParaRPr lang="es-ES"/>
        </a:p>
      </dgm:t>
    </dgm:pt>
    <dgm:pt modelId="{563F9202-1228-4ADF-868F-2EF1756FA4C6}" type="sibTrans" cxnId="{E91EA9FF-D31B-4246-8596-CEB310BF0360}">
      <dgm:prSet/>
      <dgm:spPr/>
      <dgm:t>
        <a:bodyPr/>
        <a:lstStyle/>
        <a:p>
          <a:endParaRPr lang="es-ES"/>
        </a:p>
      </dgm:t>
    </dgm:pt>
    <dgm:pt modelId="{335A8CF9-E138-41B6-A495-669542C73254}">
      <dgm:prSet/>
      <dgm:spPr/>
      <dgm:t>
        <a:bodyPr/>
        <a:lstStyle/>
        <a:p>
          <a:pPr rtl="0"/>
          <a:endParaRPr lang="es-ES" b="0" i="0" dirty="0"/>
        </a:p>
      </dgm:t>
    </dgm:pt>
    <dgm:pt modelId="{E798920F-26F7-4A0D-B181-D80108F36C0D}" type="parTrans" cxnId="{6707D75C-51D8-47D6-B77F-17169EE547E4}">
      <dgm:prSet/>
      <dgm:spPr/>
      <dgm:t>
        <a:bodyPr/>
        <a:lstStyle/>
        <a:p>
          <a:endParaRPr lang="es-ES"/>
        </a:p>
      </dgm:t>
    </dgm:pt>
    <dgm:pt modelId="{64C3C2E0-FA30-470E-BAD9-6630005F327D}" type="sibTrans" cxnId="{6707D75C-51D8-47D6-B77F-17169EE547E4}">
      <dgm:prSet/>
      <dgm:spPr/>
      <dgm:t>
        <a:bodyPr/>
        <a:lstStyle/>
        <a:p>
          <a:endParaRPr lang="es-ES"/>
        </a:p>
      </dgm:t>
    </dgm:pt>
    <dgm:pt modelId="{FAE1CA7E-DBC1-44CC-AEC5-0BF246E3AB4A}">
      <dgm:prSet/>
      <dgm:spPr/>
      <dgm:t>
        <a:bodyPr/>
        <a:lstStyle/>
        <a:p>
          <a:pPr rtl="0"/>
          <a:endParaRPr lang="es-ES" b="0" i="0" dirty="0"/>
        </a:p>
      </dgm:t>
    </dgm:pt>
    <dgm:pt modelId="{D65342F6-07E7-40FE-98C1-097FD47838F2}" type="parTrans" cxnId="{713EECD5-4DF3-4BBC-865A-2300A5AB8B4D}">
      <dgm:prSet/>
      <dgm:spPr/>
      <dgm:t>
        <a:bodyPr/>
        <a:lstStyle/>
        <a:p>
          <a:endParaRPr lang="es-ES"/>
        </a:p>
      </dgm:t>
    </dgm:pt>
    <dgm:pt modelId="{2C412260-F952-401E-921A-ABE2A09C2D35}" type="sibTrans" cxnId="{713EECD5-4DF3-4BBC-865A-2300A5AB8B4D}">
      <dgm:prSet/>
      <dgm:spPr/>
      <dgm:t>
        <a:bodyPr/>
        <a:lstStyle/>
        <a:p>
          <a:endParaRPr lang="es-ES"/>
        </a:p>
      </dgm:t>
    </dgm:pt>
    <dgm:pt modelId="{A0E56331-A7EA-43EE-8425-C3442A92DE3C}">
      <dgm:prSet/>
      <dgm:spPr/>
      <dgm:t>
        <a:bodyPr/>
        <a:lstStyle/>
        <a:p>
          <a:pPr rtl="0"/>
          <a:endParaRPr lang="es-ES" b="0" i="0" dirty="0"/>
        </a:p>
      </dgm:t>
    </dgm:pt>
    <dgm:pt modelId="{23D50894-F45C-4863-9870-B3BC2ED02CB5}" type="parTrans" cxnId="{B85D6E68-183B-48F8-B15D-CD113CC95D9A}">
      <dgm:prSet/>
      <dgm:spPr/>
      <dgm:t>
        <a:bodyPr/>
        <a:lstStyle/>
        <a:p>
          <a:endParaRPr lang="es-ES"/>
        </a:p>
      </dgm:t>
    </dgm:pt>
    <dgm:pt modelId="{0715E3B4-884E-4AB0-94AE-6904D9493B69}" type="sibTrans" cxnId="{B85D6E68-183B-48F8-B15D-CD113CC95D9A}">
      <dgm:prSet/>
      <dgm:spPr/>
      <dgm:t>
        <a:bodyPr/>
        <a:lstStyle/>
        <a:p>
          <a:endParaRPr lang="es-ES"/>
        </a:p>
      </dgm:t>
    </dgm:pt>
    <dgm:pt modelId="{F12E5902-D55D-4D95-8073-4758459B15D6}">
      <dgm:prSet/>
      <dgm:spPr/>
      <dgm:t>
        <a:bodyPr/>
        <a:lstStyle/>
        <a:p>
          <a:pPr rtl="0"/>
          <a:endParaRPr lang="es-ES" b="0" i="0" dirty="0"/>
        </a:p>
      </dgm:t>
    </dgm:pt>
    <dgm:pt modelId="{91B4F572-3ACA-4D48-9FD6-A079BAF67A53}" type="parTrans" cxnId="{59AD9F5C-D5E2-4D2B-B0ED-ADBAF6B7A596}">
      <dgm:prSet/>
      <dgm:spPr/>
      <dgm:t>
        <a:bodyPr/>
        <a:lstStyle/>
        <a:p>
          <a:endParaRPr lang="es-ES"/>
        </a:p>
      </dgm:t>
    </dgm:pt>
    <dgm:pt modelId="{4F07725C-188D-4B36-B02D-6A1FA8E9774A}" type="sibTrans" cxnId="{59AD9F5C-D5E2-4D2B-B0ED-ADBAF6B7A596}">
      <dgm:prSet/>
      <dgm:spPr/>
      <dgm:t>
        <a:bodyPr/>
        <a:lstStyle/>
        <a:p>
          <a:endParaRPr lang="es-ES"/>
        </a:p>
      </dgm:t>
    </dgm:pt>
    <dgm:pt modelId="{FEA0840D-DC22-452F-8243-C0DDC2DCE32E}">
      <dgm:prSet/>
      <dgm:spPr/>
      <dgm:t>
        <a:bodyPr/>
        <a:lstStyle/>
        <a:p>
          <a:pPr rtl="0"/>
          <a:endParaRPr lang="es-ES" b="0" i="0" dirty="0"/>
        </a:p>
      </dgm:t>
    </dgm:pt>
    <dgm:pt modelId="{086992F8-10C3-464A-BD32-4ABA7A8E24AE}" type="sibTrans" cxnId="{FFDCA7C8-820E-4BA8-AB43-52ECBB9C1807}">
      <dgm:prSet/>
      <dgm:spPr/>
      <dgm:t>
        <a:bodyPr/>
        <a:lstStyle/>
        <a:p>
          <a:endParaRPr lang="es-ES"/>
        </a:p>
      </dgm:t>
    </dgm:pt>
    <dgm:pt modelId="{E4D9E16B-C2A3-4666-A996-79197655C565}" type="parTrans" cxnId="{FFDCA7C8-820E-4BA8-AB43-52ECBB9C1807}">
      <dgm:prSet/>
      <dgm:spPr/>
      <dgm:t>
        <a:bodyPr/>
        <a:lstStyle/>
        <a:p>
          <a:endParaRPr lang="es-ES"/>
        </a:p>
      </dgm:t>
    </dgm:pt>
    <dgm:pt modelId="{0B1502E8-C396-4E66-94FC-BAAD9BC86B32}" type="pres">
      <dgm:prSet presAssocID="{631DFA82-78DA-4293-AABC-B13914D0481C}" presName="Name0" presStyleCnt="0">
        <dgm:presLayoutVars>
          <dgm:dir/>
          <dgm:resizeHandles val="exact"/>
        </dgm:presLayoutVars>
      </dgm:prSet>
      <dgm:spPr/>
    </dgm:pt>
    <dgm:pt modelId="{4A7BD520-3B9B-48AB-864C-DCD7149F7B85}" type="pres">
      <dgm:prSet presAssocID="{631DFA82-78DA-4293-AABC-B13914D0481C}" presName="arrow" presStyleLbl="bgShp" presStyleIdx="0" presStyleCnt="1" custLinFactNeighborY="5668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</dgm:pt>
    <dgm:pt modelId="{F38D67EF-4A28-472D-8187-D51D20BCAA18}" type="pres">
      <dgm:prSet presAssocID="{631DFA82-78DA-4293-AABC-B13914D0481C}" presName="points" presStyleCnt="0"/>
      <dgm:spPr/>
    </dgm:pt>
    <dgm:pt modelId="{BC31E634-9413-413F-A73F-77E2BB3C77DE}" type="pres">
      <dgm:prSet presAssocID="{335A8CF9-E138-41B6-A495-669542C73254}" presName="compositeA" presStyleCnt="0"/>
      <dgm:spPr/>
    </dgm:pt>
    <dgm:pt modelId="{D1C9A979-5D73-4BBF-92CE-2A197D05FA2A}" type="pres">
      <dgm:prSet presAssocID="{335A8CF9-E138-41B6-A495-669542C73254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881D46-F563-4929-B3D2-B59AEF08E441}" type="pres">
      <dgm:prSet presAssocID="{335A8CF9-E138-41B6-A495-669542C73254}" presName="circleA" presStyleLbl="node1" presStyleIdx="0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AA76022-C4A6-43E5-953D-859C4AF2B112}" type="pres">
      <dgm:prSet presAssocID="{335A8CF9-E138-41B6-A495-669542C73254}" presName="spaceA" presStyleCnt="0"/>
      <dgm:spPr/>
    </dgm:pt>
    <dgm:pt modelId="{A2451520-FFD7-42E4-998D-AB7C277170B9}" type="pres">
      <dgm:prSet presAssocID="{64C3C2E0-FA30-470E-BAD9-6630005F327D}" presName="space" presStyleCnt="0"/>
      <dgm:spPr/>
    </dgm:pt>
    <dgm:pt modelId="{7A330FFF-1ADC-4C8D-B11F-70F4D714D16B}" type="pres">
      <dgm:prSet presAssocID="{FAE1CA7E-DBC1-44CC-AEC5-0BF246E3AB4A}" presName="compositeB" presStyleCnt="0"/>
      <dgm:spPr/>
    </dgm:pt>
    <dgm:pt modelId="{F2C880DE-7FD6-4503-8A10-E752D48AB913}" type="pres">
      <dgm:prSet presAssocID="{FAE1CA7E-DBC1-44CC-AEC5-0BF246E3AB4A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F4AFC4-C95C-428E-8A22-FEB7ADB9FA5D}" type="pres">
      <dgm:prSet presAssocID="{FAE1CA7E-DBC1-44CC-AEC5-0BF246E3AB4A}" presName="circleB" presStyleLbl="node1" presStyleIdx="1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DCB053D3-F9D1-42AF-BA4E-85EED730D993}" type="pres">
      <dgm:prSet presAssocID="{FAE1CA7E-DBC1-44CC-AEC5-0BF246E3AB4A}" presName="spaceB" presStyleCnt="0"/>
      <dgm:spPr/>
    </dgm:pt>
    <dgm:pt modelId="{679FD415-6D94-4A87-8CCB-C95B4E66C6CD}" type="pres">
      <dgm:prSet presAssocID="{2C412260-F952-401E-921A-ABE2A09C2D35}" presName="space" presStyleCnt="0"/>
      <dgm:spPr/>
    </dgm:pt>
    <dgm:pt modelId="{964592EB-531D-4E9C-BB52-9BFE0343BCCC}" type="pres">
      <dgm:prSet presAssocID="{FEA0840D-DC22-452F-8243-C0DDC2DCE32E}" presName="compositeA" presStyleCnt="0"/>
      <dgm:spPr/>
    </dgm:pt>
    <dgm:pt modelId="{2280F178-CB99-4F58-8177-0CDBE5AD05E0}" type="pres">
      <dgm:prSet presAssocID="{FEA0840D-DC22-452F-8243-C0DDC2DCE32E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38E7CF-BC21-4055-86BD-4A79650C3E93}" type="pres">
      <dgm:prSet presAssocID="{FEA0840D-DC22-452F-8243-C0DDC2DCE32E}" presName="circleA" presStyleLbl="node1" presStyleIdx="2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934A486D-E312-4F66-942B-2F07A2C2B10B}" type="pres">
      <dgm:prSet presAssocID="{FEA0840D-DC22-452F-8243-C0DDC2DCE32E}" presName="spaceA" presStyleCnt="0"/>
      <dgm:spPr/>
    </dgm:pt>
    <dgm:pt modelId="{C6B9EF3D-3971-405E-A533-627F7EDDA6A4}" type="pres">
      <dgm:prSet presAssocID="{086992F8-10C3-464A-BD32-4ABA7A8E24AE}" presName="space" presStyleCnt="0"/>
      <dgm:spPr/>
    </dgm:pt>
    <dgm:pt modelId="{BCACF8B4-46A7-4566-A608-B7D976AC9D5A}" type="pres">
      <dgm:prSet presAssocID="{A0E56331-A7EA-43EE-8425-C3442A92DE3C}" presName="compositeB" presStyleCnt="0"/>
      <dgm:spPr/>
    </dgm:pt>
    <dgm:pt modelId="{3952A5FE-35D4-4FE5-BA66-8077891FCE95}" type="pres">
      <dgm:prSet presAssocID="{A0E56331-A7EA-43EE-8425-C3442A92DE3C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2BE8F6-4EB9-4979-AA74-5D0B2C768E68}" type="pres">
      <dgm:prSet presAssocID="{A0E56331-A7EA-43EE-8425-C3442A92DE3C}" presName="circleB" presStyleLbl="node1" presStyleIdx="3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2063C901-26CD-43A8-B028-28D85B877892}" type="pres">
      <dgm:prSet presAssocID="{A0E56331-A7EA-43EE-8425-C3442A92DE3C}" presName="spaceB" presStyleCnt="0"/>
      <dgm:spPr/>
    </dgm:pt>
    <dgm:pt modelId="{AD4C771D-EB00-43EE-88C2-56C35BFEE10E}" type="pres">
      <dgm:prSet presAssocID="{0715E3B4-884E-4AB0-94AE-6904D9493B69}" presName="space" presStyleCnt="0"/>
      <dgm:spPr/>
    </dgm:pt>
    <dgm:pt modelId="{9CE63324-7B96-4A40-87AA-2B6E683C9163}" type="pres">
      <dgm:prSet presAssocID="{F12E5902-D55D-4D95-8073-4758459B15D6}" presName="compositeA" presStyleCnt="0"/>
      <dgm:spPr/>
    </dgm:pt>
    <dgm:pt modelId="{EFAA86AA-2C42-4564-A71C-ACF3099C6A6C}" type="pres">
      <dgm:prSet presAssocID="{F12E5902-D55D-4D95-8073-4758459B15D6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20C7F5-97CB-46C5-B1DB-C6541ACDF1EC}" type="pres">
      <dgm:prSet presAssocID="{F12E5902-D55D-4D95-8073-4758459B15D6}" presName="circleA" presStyleLbl="node1" presStyleIdx="4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21BC625-73B7-4CAD-B31A-B05DEE6DA527}" type="pres">
      <dgm:prSet presAssocID="{F12E5902-D55D-4D95-8073-4758459B15D6}" presName="spaceA" presStyleCnt="0"/>
      <dgm:spPr/>
    </dgm:pt>
    <dgm:pt modelId="{20D686F2-190E-44D0-8D6D-6ED2F6E7E746}" type="pres">
      <dgm:prSet presAssocID="{4F07725C-188D-4B36-B02D-6A1FA8E9774A}" presName="space" presStyleCnt="0"/>
      <dgm:spPr/>
    </dgm:pt>
    <dgm:pt modelId="{D4DDEA7B-F844-444F-907C-6228FFF903BE}" type="pres">
      <dgm:prSet presAssocID="{BFAE083B-348E-41EA-B2AF-CB7E8EA9C493}" presName="compositeB" presStyleCnt="0"/>
      <dgm:spPr/>
    </dgm:pt>
    <dgm:pt modelId="{CDA80CC6-17AC-4E64-9BE8-E89AD9C82300}" type="pres">
      <dgm:prSet presAssocID="{BFAE083B-348E-41EA-B2AF-CB7E8EA9C493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9FFD98-42C9-4553-8283-AE89AB7E5229}" type="pres">
      <dgm:prSet presAssocID="{BFAE083B-348E-41EA-B2AF-CB7E8EA9C493}" presName="circleB" presStyleLbl="node1" presStyleIdx="5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14F6AD4D-D7F1-48DD-A462-A9C16AFC2609}" type="pres">
      <dgm:prSet presAssocID="{BFAE083B-348E-41EA-B2AF-CB7E8EA9C493}" presName="spaceB" presStyleCnt="0"/>
      <dgm:spPr/>
    </dgm:pt>
  </dgm:ptLst>
  <dgm:cxnLst>
    <dgm:cxn modelId="{A35B0A4E-3B8A-0C4C-A2E2-EB2C3D9B0E1B}" type="presOf" srcId="{631DFA82-78DA-4293-AABC-B13914D0481C}" destId="{0B1502E8-C396-4E66-94FC-BAAD9BC86B32}" srcOrd="0" destOrd="0" presId="urn:microsoft.com/office/officeart/2005/8/layout/hProcess11"/>
    <dgm:cxn modelId="{D4D49C2C-6B3C-43E1-933A-11C94DE36A6B}" type="presOf" srcId="{FAE1CA7E-DBC1-44CC-AEC5-0BF246E3AB4A}" destId="{F2C880DE-7FD6-4503-8A10-E752D48AB913}" srcOrd="0" destOrd="0" presId="urn:microsoft.com/office/officeart/2005/8/layout/hProcess11"/>
    <dgm:cxn modelId="{8B673B76-91A1-4F4B-8764-0A629403503F}" type="presOf" srcId="{335A8CF9-E138-41B6-A495-669542C73254}" destId="{D1C9A979-5D73-4BBF-92CE-2A197D05FA2A}" srcOrd="0" destOrd="0" presId="urn:microsoft.com/office/officeart/2005/8/layout/hProcess11"/>
    <dgm:cxn modelId="{B85D6E68-183B-48F8-B15D-CD113CC95D9A}" srcId="{631DFA82-78DA-4293-AABC-B13914D0481C}" destId="{A0E56331-A7EA-43EE-8425-C3442A92DE3C}" srcOrd="3" destOrd="0" parTransId="{23D50894-F45C-4863-9870-B3BC2ED02CB5}" sibTransId="{0715E3B4-884E-4AB0-94AE-6904D9493B69}"/>
    <dgm:cxn modelId="{9B01E928-5FF4-41F3-B648-ED523DDC9583}" type="presOf" srcId="{F12E5902-D55D-4D95-8073-4758459B15D6}" destId="{EFAA86AA-2C42-4564-A71C-ACF3099C6A6C}" srcOrd="0" destOrd="0" presId="urn:microsoft.com/office/officeart/2005/8/layout/hProcess11"/>
    <dgm:cxn modelId="{E91EA9FF-D31B-4246-8596-CEB310BF0360}" srcId="{631DFA82-78DA-4293-AABC-B13914D0481C}" destId="{BFAE083B-348E-41EA-B2AF-CB7E8EA9C493}" srcOrd="5" destOrd="0" parTransId="{2F12F467-BB80-40E7-843C-2D0F64A4C060}" sibTransId="{563F9202-1228-4ADF-868F-2EF1756FA4C6}"/>
    <dgm:cxn modelId="{FFDCA7C8-820E-4BA8-AB43-52ECBB9C1807}" srcId="{631DFA82-78DA-4293-AABC-B13914D0481C}" destId="{FEA0840D-DC22-452F-8243-C0DDC2DCE32E}" srcOrd="2" destOrd="0" parTransId="{E4D9E16B-C2A3-4666-A996-79197655C565}" sibTransId="{086992F8-10C3-464A-BD32-4ABA7A8E24AE}"/>
    <dgm:cxn modelId="{59AD9F5C-D5E2-4D2B-B0ED-ADBAF6B7A596}" srcId="{631DFA82-78DA-4293-AABC-B13914D0481C}" destId="{F12E5902-D55D-4D95-8073-4758459B15D6}" srcOrd="4" destOrd="0" parTransId="{91B4F572-3ACA-4D48-9FD6-A079BAF67A53}" sibTransId="{4F07725C-188D-4B36-B02D-6A1FA8E9774A}"/>
    <dgm:cxn modelId="{8CDF3806-B4D9-4670-91FF-C5CAECD7E4E0}" type="presOf" srcId="{BFAE083B-348E-41EA-B2AF-CB7E8EA9C493}" destId="{CDA80CC6-17AC-4E64-9BE8-E89AD9C82300}" srcOrd="0" destOrd="0" presId="urn:microsoft.com/office/officeart/2005/8/layout/hProcess11"/>
    <dgm:cxn modelId="{9B09D1E5-5FD1-44A6-87D5-9F79CF039634}" type="presOf" srcId="{FEA0840D-DC22-452F-8243-C0DDC2DCE32E}" destId="{2280F178-CB99-4F58-8177-0CDBE5AD05E0}" srcOrd="0" destOrd="0" presId="urn:microsoft.com/office/officeart/2005/8/layout/hProcess11"/>
    <dgm:cxn modelId="{68647C29-5BA0-4C11-8337-0D607CAE2EEC}" type="presOf" srcId="{A0E56331-A7EA-43EE-8425-C3442A92DE3C}" destId="{3952A5FE-35D4-4FE5-BA66-8077891FCE95}" srcOrd="0" destOrd="0" presId="urn:microsoft.com/office/officeart/2005/8/layout/hProcess11"/>
    <dgm:cxn modelId="{713EECD5-4DF3-4BBC-865A-2300A5AB8B4D}" srcId="{631DFA82-78DA-4293-AABC-B13914D0481C}" destId="{FAE1CA7E-DBC1-44CC-AEC5-0BF246E3AB4A}" srcOrd="1" destOrd="0" parTransId="{D65342F6-07E7-40FE-98C1-097FD47838F2}" sibTransId="{2C412260-F952-401E-921A-ABE2A09C2D35}"/>
    <dgm:cxn modelId="{6707D75C-51D8-47D6-B77F-17169EE547E4}" srcId="{631DFA82-78DA-4293-AABC-B13914D0481C}" destId="{335A8CF9-E138-41B6-A495-669542C73254}" srcOrd="0" destOrd="0" parTransId="{E798920F-26F7-4A0D-B181-D80108F36C0D}" sibTransId="{64C3C2E0-FA30-470E-BAD9-6630005F327D}"/>
    <dgm:cxn modelId="{3D708647-D214-3144-9E80-CD13D1063308}" type="presParOf" srcId="{0B1502E8-C396-4E66-94FC-BAAD9BC86B32}" destId="{4A7BD520-3B9B-48AB-864C-DCD7149F7B85}" srcOrd="0" destOrd="0" presId="urn:microsoft.com/office/officeart/2005/8/layout/hProcess11"/>
    <dgm:cxn modelId="{6E84066C-A252-F145-BB9C-EC174BE56508}" type="presParOf" srcId="{0B1502E8-C396-4E66-94FC-BAAD9BC86B32}" destId="{F38D67EF-4A28-472D-8187-D51D20BCAA18}" srcOrd="1" destOrd="0" presId="urn:microsoft.com/office/officeart/2005/8/layout/hProcess11"/>
    <dgm:cxn modelId="{65CBFD0E-67BC-4947-AC32-CED537E64EC7}" type="presParOf" srcId="{F38D67EF-4A28-472D-8187-D51D20BCAA18}" destId="{BC31E634-9413-413F-A73F-77E2BB3C77DE}" srcOrd="0" destOrd="0" presId="urn:microsoft.com/office/officeart/2005/8/layout/hProcess11"/>
    <dgm:cxn modelId="{B1FAC42A-84CD-5546-B72E-4762221513DB}" type="presParOf" srcId="{BC31E634-9413-413F-A73F-77E2BB3C77DE}" destId="{D1C9A979-5D73-4BBF-92CE-2A197D05FA2A}" srcOrd="0" destOrd="0" presId="urn:microsoft.com/office/officeart/2005/8/layout/hProcess11"/>
    <dgm:cxn modelId="{EC2AA0FD-6FDC-9949-B84C-C99AF58406A7}" type="presParOf" srcId="{BC31E634-9413-413F-A73F-77E2BB3C77DE}" destId="{D5881D46-F563-4929-B3D2-B59AEF08E441}" srcOrd="1" destOrd="0" presId="urn:microsoft.com/office/officeart/2005/8/layout/hProcess11"/>
    <dgm:cxn modelId="{8B43EB4B-E193-0E4F-B28A-5D5F2557D9EC}" type="presParOf" srcId="{BC31E634-9413-413F-A73F-77E2BB3C77DE}" destId="{5AA76022-C4A6-43E5-953D-859C4AF2B112}" srcOrd="2" destOrd="0" presId="urn:microsoft.com/office/officeart/2005/8/layout/hProcess11"/>
    <dgm:cxn modelId="{105F378E-DDE3-6B4F-B32F-438A06FBF772}" type="presParOf" srcId="{F38D67EF-4A28-472D-8187-D51D20BCAA18}" destId="{A2451520-FFD7-42E4-998D-AB7C277170B9}" srcOrd="1" destOrd="0" presId="urn:microsoft.com/office/officeart/2005/8/layout/hProcess11"/>
    <dgm:cxn modelId="{EC129754-0DE8-4D46-8FA6-83BEFEE23AA6}" type="presParOf" srcId="{F38D67EF-4A28-472D-8187-D51D20BCAA18}" destId="{7A330FFF-1ADC-4C8D-B11F-70F4D714D16B}" srcOrd="2" destOrd="0" presId="urn:microsoft.com/office/officeart/2005/8/layout/hProcess11"/>
    <dgm:cxn modelId="{CEC6DD32-62F9-4EFE-A0B6-DF9DF44EC281}" type="presParOf" srcId="{7A330FFF-1ADC-4C8D-B11F-70F4D714D16B}" destId="{F2C880DE-7FD6-4503-8A10-E752D48AB913}" srcOrd="0" destOrd="0" presId="urn:microsoft.com/office/officeart/2005/8/layout/hProcess11"/>
    <dgm:cxn modelId="{C08C999A-6E7B-4261-8206-1A450FF1336F}" type="presParOf" srcId="{7A330FFF-1ADC-4C8D-B11F-70F4D714D16B}" destId="{15F4AFC4-C95C-428E-8A22-FEB7ADB9FA5D}" srcOrd="1" destOrd="0" presId="urn:microsoft.com/office/officeart/2005/8/layout/hProcess11"/>
    <dgm:cxn modelId="{DB3E6628-5590-43EC-884B-8EE4201DFA17}" type="presParOf" srcId="{7A330FFF-1ADC-4C8D-B11F-70F4D714D16B}" destId="{DCB053D3-F9D1-42AF-BA4E-85EED730D993}" srcOrd="2" destOrd="0" presId="urn:microsoft.com/office/officeart/2005/8/layout/hProcess11"/>
    <dgm:cxn modelId="{316D7824-F609-8349-93A5-962523AA12F2}" type="presParOf" srcId="{F38D67EF-4A28-472D-8187-D51D20BCAA18}" destId="{679FD415-6D94-4A87-8CCB-C95B4E66C6CD}" srcOrd="3" destOrd="0" presId="urn:microsoft.com/office/officeart/2005/8/layout/hProcess11"/>
    <dgm:cxn modelId="{09BFC00F-C883-4ADC-8BF5-E151E4454641}" type="presParOf" srcId="{F38D67EF-4A28-472D-8187-D51D20BCAA18}" destId="{964592EB-531D-4E9C-BB52-9BFE0343BCCC}" srcOrd="4" destOrd="0" presId="urn:microsoft.com/office/officeart/2005/8/layout/hProcess11"/>
    <dgm:cxn modelId="{A2139477-8600-4F52-A78E-382F9C6A3FDD}" type="presParOf" srcId="{964592EB-531D-4E9C-BB52-9BFE0343BCCC}" destId="{2280F178-CB99-4F58-8177-0CDBE5AD05E0}" srcOrd="0" destOrd="0" presId="urn:microsoft.com/office/officeart/2005/8/layout/hProcess11"/>
    <dgm:cxn modelId="{958564A5-984D-4EA2-B538-E86A632A50C5}" type="presParOf" srcId="{964592EB-531D-4E9C-BB52-9BFE0343BCCC}" destId="{F938E7CF-BC21-4055-86BD-4A79650C3E93}" srcOrd="1" destOrd="0" presId="urn:microsoft.com/office/officeart/2005/8/layout/hProcess11"/>
    <dgm:cxn modelId="{E5F5B0D9-DD79-48F4-A485-B96F8060603C}" type="presParOf" srcId="{964592EB-531D-4E9C-BB52-9BFE0343BCCC}" destId="{934A486D-E312-4F66-942B-2F07A2C2B10B}" srcOrd="2" destOrd="0" presId="urn:microsoft.com/office/officeart/2005/8/layout/hProcess11"/>
    <dgm:cxn modelId="{874DA213-748A-1E41-969F-121A175D3E2B}" type="presParOf" srcId="{F38D67EF-4A28-472D-8187-D51D20BCAA18}" destId="{C6B9EF3D-3971-405E-A533-627F7EDDA6A4}" srcOrd="5" destOrd="0" presId="urn:microsoft.com/office/officeart/2005/8/layout/hProcess11"/>
    <dgm:cxn modelId="{8FF22022-4DB5-42F6-8E14-D83113014640}" type="presParOf" srcId="{F38D67EF-4A28-472D-8187-D51D20BCAA18}" destId="{BCACF8B4-46A7-4566-A608-B7D976AC9D5A}" srcOrd="6" destOrd="0" presId="urn:microsoft.com/office/officeart/2005/8/layout/hProcess11"/>
    <dgm:cxn modelId="{724C363B-FDAB-481A-8317-7277F47799CB}" type="presParOf" srcId="{BCACF8B4-46A7-4566-A608-B7D976AC9D5A}" destId="{3952A5FE-35D4-4FE5-BA66-8077891FCE95}" srcOrd="0" destOrd="0" presId="urn:microsoft.com/office/officeart/2005/8/layout/hProcess11"/>
    <dgm:cxn modelId="{E0F8FB9E-3674-4ACD-9D0A-70D706A44583}" type="presParOf" srcId="{BCACF8B4-46A7-4566-A608-B7D976AC9D5A}" destId="{272BE8F6-4EB9-4979-AA74-5D0B2C768E68}" srcOrd="1" destOrd="0" presId="urn:microsoft.com/office/officeart/2005/8/layout/hProcess11"/>
    <dgm:cxn modelId="{57328877-D777-4AC0-98F2-D2007F9A2C91}" type="presParOf" srcId="{BCACF8B4-46A7-4566-A608-B7D976AC9D5A}" destId="{2063C901-26CD-43A8-B028-28D85B877892}" srcOrd="2" destOrd="0" presId="urn:microsoft.com/office/officeart/2005/8/layout/hProcess11"/>
    <dgm:cxn modelId="{E0804BA6-F67F-A641-A149-EA27468D464E}" type="presParOf" srcId="{F38D67EF-4A28-472D-8187-D51D20BCAA18}" destId="{AD4C771D-EB00-43EE-88C2-56C35BFEE10E}" srcOrd="7" destOrd="0" presId="urn:microsoft.com/office/officeart/2005/8/layout/hProcess11"/>
    <dgm:cxn modelId="{D4C80BC0-3A0B-4F69-A076-2E73F8D0100B}" type="presParOf" srcId="{F38D67EF-4A28-472D-8187-D51D20BCAA18}" destId="{9CE63324-7B96-4A40-87AA-2B6E683C9163}" srcOrd="8" destOrd="0" presId="urn:microsoft.com/office/officeart/2005/8/layout/hProcess11"/>
    <dgm:cxn modelId="{81DA90D8-02E9-4C30-959A-51F28A8F96EF}" type="presParOf" srcId="{9CE63324-7B96-4A40-87AA-2B6E683C9163}" destId="{EFAA86AA-2C42-4564-A71C-ACF3099C6A6C}" srcOrd="0" destOrd="0" presId="urn:microsoft.com/office/officeart/2005/8/layout/hProcess11"/>
    <dgm:cxn modelId="{81116463-028E-4E34-8260-D61637BB5686}" type="presParOf" srcId="{9CE63324-7B96-4A40-87AA-2B6E683C9163}" destId="{5B20C7F5-97CB-46C5-B1DB-C6541ACDF1EC}" srcOrd="1" destOrd="0" presId="urn:microsoft.com/office/officeart/2005/8/layout/hProcess11"/>
    <dgm:cxn modelId="{916478EB-5A79-41E4-994A-2C3461C06FBB}" type="presParOf" srcId="{9CE63324-7B96-4A40-87AA-2B6E683C9163}" destId="{521BC625-73B7-4CAD-B31A-B05DEE6DA527}" srcOrd="2" destOrd="0" presId="urn:microsoft.com/office/officeart/2005/8/layout/hProcess11"/>
    <dgm:cxn modelId="{5F18433C-155B-6240-96AA-7DEC7C7E15A3}" type="presParOf" srcId="{F38D67EF-4A28-472D-8187-D51D20BCAA18}" destId="{20D686F2-190E-44D0-8D6D-6ED2F6E7E746}" srcOrd="9" destOrd="0" presId="urn:microsoft.com/office/officeart/2005/8/layout/hProcess11"/>
    <dgm:cxn modelId="{962106B6-A152-4D15-8C8A-7DE0A49A83C8}" type="presParOf" srcId="{F38D67EF-4A28-472D-8187-D51D20BCAA18}" destId="{D4DDEA7B-F844-444F-907C-6228FFF903BE}" srcOrd="10" destOrd="0" presId="urn:microsoft.com/office/officeart/2005/8/layout/hProcess11"/>
    <dgm:cxn modelId="{91552FD1-2DAF-4211-8B26-BD2C4FE8B72D}" type="presParOf" srcId="{D4DDEA7B-F844-444F-907C-6228FFF903BE}" destId="{CDA80CC6-17AC-4E64-9BE8-E89AD9C82300}" srcOrd="0" destOrd="0" presId="urn:microsoft.com/office/officeart/2005/8/layout/hProcess11"/>
    <dgm:cxn modelId="{6A806B2B-7435-4233-9C73-C1665F7561A6}" type="presParOf" srcId="{D4DDEA7B-F844-444F-907C-6228FFF903BE}" destId="{C79FFD98-42C9-4553-8283-AE89AB7E5229}" srcOrd="1" destOrd="0" presId="urn:microsoft.com/office/officeart/2005/8/layout/hProcess11"/>
    <dgm:cxn modelId="{0D4638F6-B45D-490F-8309-FE4595BE21C4}" type="presParOf" srcId="{D4DDEA7B-F844-444F-907C-6228FFF903BE}" destId="{14F6AD4D-D7F1-48DD-A462-A9C16AFC260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1DFA82-78DA-4293-AABC-B13914D0481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FAE083B-348E-41EA-B2AF-CB7E8EA9C493}">
      <dgm:prSet/>
      <dgm:spPr/>
      <dgm:t>
        <a:bodyPr/>
        <a:lstStyle/>
        <a:p>
          <a:pPr rtl="0"/>
          <a:endParaRPr lang="es-ES" b="0" i="0" dirty="0"/>
        </a:p>
      </dgm:t>
    </dgm:pt>
    <dgm:pt modelId="{2F12F467-BB80-40E7-843C-2D0F64A4C060}" type="parTrans" cxnId="{E91EA9FF-D31B-4246-8596-CEB310BF0360}">
      <dgm:prSet/>
      <dgm:spPr/>
      <dgm:t>
        <a:bodyPr/>
        <a:lstStyle/>
        <a:p>
          <a:endParaRPr lang="es-ES"/>
        </a:p>
      </dgm:t>
    </dgm:pt>
    <dgm:pt modelId="{563F9202-1228-4ADF-868F-2EF1756FA4C6}" type="sibTrans" cxnId="{E91EA9FF-D31B-4246-8596-CEB310BF0360}">
      <dgm:prSet/>
      <dgm:spPr/>
      <dgm:t>
        <a:bodyPr/>
        <a:lstStyle/>
        <a:p>
          <a:endParaRPr lang="es-ES"/>
        </a:p>
      </dgm:t>
    </dgm:pt>
    <dgm:pt modelId="{335A8CF9-E138-41B6-A495-669542C73254}">
      <dgm:prSet/>
      <dgm:spPr/>
      <dgm:t>
        <a:bodyPr/>
        <a:lstStyle/>
        <a:p>
          <a:pPr rtl="0"/>
          <a:endParaRPr lang="es-ES" b="0" i="0" dirty="0"/>
        </a:p>
      </dgm:t>
    </dgm:pt>
    <dgm:pt modelId="{E798920F-26F7-4A0D-B181-D80108F36C0D}" type="parTrans" cxnId="{6707D75C-51D8-47D6-B77F-17169EE547E4}">
      <dgm:prSet/>
      <dgm:spPr/>
      <dgm:t>
        <a:bodyPr/>
        <a:lstStyle/>
        <a:p>
          <a:endParaRPr lang="es-ES"/>
        </a:p>
      </dgm:t>
    </dgm:pt>
    <dgm:pt modelId="{64C3C2E0-FA30-470E-BAD9-6630005F327D}" type="sibTrans" cxnId="{6707D75C-51D8-47D6-B77F-17169EE547E4}">
      <dgm:prSet/>
      <dgm:spPr/>
      <dgm:t>
        <a:bodyPr/>
        <a:lstStyle/>
        <a:p>
          <a:endParaRPr lang="es-ES"/>
        </a:p>
      </dgm:t>
    </dgm:pt>
    <dgm:pt modelId="{FAE1CA7E-DBC1-44CC-AEC5-0BF246E3AB4A}">
      <dgm:prSet/>
      <dgm:spPr/>
      <dgm:t>
        <a:bodyPr/>
        <a:lstStyle/>
        <a:p>
          <a:pPr rtl="0"/>
          <a:endParaRPr lang="es-ES" b="0" i="0" dirty="0"/>
        </a:p>
      </dgm:t>
    </dgm:pt>
    <dgm:pt modelId="{D65342F6-07E7-40FE-98C1-097FD47838F2}" type="parTrans" cxnId="{713EECD5-4DF3-4BBC-865A-2300A5AB8B4D}">
      <dgm:prSet/>
      <dgm:spPr/>
      <dgm:t>
        <a:bodyPr/>
        <a:lstStyle/>
        <a:p>
          <a:endParaRPr lang="es-ES"/>
        </a:p>
      </dgm:t>
    </dgm:pt>
    <dgm:pt modelId="{2C412260-F952-401E-921A-ABE2A09C2D35}" type="sibTrans" cxnId="{713EECD5-4DF3-4BBC-865A-2300A5AB8B4D}">
      <dgm:prSet/>
      <dgm:spPr/>
      <dgm:t>
        <a:bodyPr/>
        <a:lstStyle/>
        <a:p>
          <a:endParaRPr lang="es-ES"/>
        </a:p>
      </dgm:t>
    </dgm:pt>
    <dgm:pt modelId="{A0E56331-A7EA-43EE-8425-C3442A92DE3C}">
      <dgm:prSet/>
      <dgm:spPr/>
      <dgm:t>
        <a:bodyPr/>
        <a:lstStyle/>
        <a:p>
          <a:pPr rtl="0"/>
          <a:endParaRPr lang="es-ES" b="0" i="0" dirty="0"/>
        </a:p>
      </dgm:t>
    </dgm:pt>
    <dgm:pt modelId="{23D50894-F45C-4863-9870-B3BC2ED02CB5}" type="parTrans" cxnId="{B85D6E68-183B-48F8-B15D-CD113CC95D9A}">
      <dgm:prSet/>
      <dgm:spPr/>
      <dgm:t>
        <a:bodyPr/>
        <a:lstStyle/>
        <a:p>
          <a:endParaRPr lang="es-ES"/>
        </a:p>
      </dgm:t>
    </dgm:pt>
    <dgm:pt modelId="{0715E3B4-884E-4AB0-94AE-6904D9493B69}" type="sibTrans" cxnId="{B85D6E68-183B-48F8-B15D-CD113CC95D9A}">
      <dgm:prSet/>
      <dgm:spPr/>
      <dgm:t>
        <a:bodyPr/>
        <a:lstStyle/>
        <a:p>
          <a:endParaRPr lang="es-ES"/>
        </a:p>
      </dgm:t>
    </dgm:pt>
    <dgm:pt modelId="{F12E5902-D55D-4D95-8073-4758459B15D6}">
      <dgm:prSet/>
      <dgm:spPr/>
      <dgm:t>
        <a:bodyPr/>
        <a:lstStyle/>
        <a:p>
          <a:pPr rtl="0"/>
          <a:endParaRPr lang="es-ES" b="0" i="0" dirty="0"/>
        </a:p>
      </dgm:t>
    </dgm:pt>
    <dgm:pt modelId="{91B4F572-3ACA-4D48-9FD6-A079BAF67A53}" type="parTrans" cxnId="{59AD9F5C-D5E2-4D2B-B0ED-ADBAF6B7A596}">
      <dgm:prSet/>
      <dgm:spPr/>
      <dgm:t>
        <a:bodyPr/>
        <a:lstStyle/>
        <a:p>
          <a:endParaRPr lang="es-ES"/>
        </a:p>
      </dgm:t>
    </dgm:pt>
    <dgm:pt modelId="{4F07725C-188D-4B36-B02D-6A1FA8E9774A}" type="sibTrans" cxnId="{59AD9F5C-D5E2-4D2B-B0ED-ADBAF6B7A596}">
      <dgm:prSet/>
      <dgm:spPr/>
      <dgm:t>
        <a:bodyPr/>
        <a:lstStyle/>
        <a:p>
          <a:endParaRPr lang="es-ES"/>
        </a:p>
      </dgm:t>
    </dgm:pt>
    <dgm:pt modelId="{FEA0840D-DC22-452F-8243-C0DDC2DCE32E}">
      <dgm:prSet/>
      <dgm:spPr/>
      <dgm:t>
        <a:bodyPr/>
        <a:lstStyle/>
        <a:p>
          <a:pPr rtl="0"/>
          <a:endParaRPr lang="es-ES" b="0" i="0" dirty="0"/>
        </a:p>
      </dgm:t>
    </dgm:pt>
    <dgm:pt modelId="{086992F8-10C3-464A-BD32-4ABA7A8E24AE}" type="sibTrans" cxnId="{FFDCA7C8-820E-4BA8-AB43-52ECBB9C1807}">
      <dgm:prSet/>
      <dgm:spPr/>
      <dgm:t>
        <a:bodyPr/>
        <a:lstStyle/>
        <a:p>
          <a:endParaRPr lang="es-ES"/>
        </a:p>
      </dgm:t>
    </dgm:pt>
    <dgm:pt modelId="{E4D9E16B-C2A3-4666-A996-79197655C565}" type="parTrans" cxnId="{FFDCA7C8-820E-4BA8-AB43-52ECBB9C1807}">
      <dgm:prSet/>
      <dgm:spPr/>
      <dgm:t>
        <a:bodyPr/>
        <a:lstStyle/>
        <a:p>
          <a:endParaRPr lang="es-ES"/>
        </a:p>
      </dgm:t>
    </dgm:pt>
    <dgm:pt modelId="{0B1502E8-C396-4E66-94FC-BAAD9BC86B32}" type="pres">
      <dgm:prSet presAssocID="{631DFA82-78DA-4293-AABC-B13914D0481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A7BD520-3B9B-48AB-864C-DCD7149F7B85}" type="pres">
      <dgm:prSet presAssocID="{631DFA82-78DA-4293-AABC-B13914D0481C}" presName="arrow" presStyleLbl="bgShp" presStyleIdx="0" presStyleCnt="1" custLinFactNeighborY="5668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</dgm:pt>
    <dgm:pt modelId="{F38D67EF-4A28-472D-8187-D51D20BCAA18}" type="pres">
      <dgm:prSet presAssocID="{631DFA82-78DA-4293-AABC-B13914D0481C}" presName="points" presStyleCnt="0"/>
      <dgm:spPr/>
    </dgm:pt>
    <dgm:pt modelId="{BC31E634-9413-413F-A73F-77E2BB3C77DE}" type="pres">
      <dgm:prSet presAssocID="{335A8CF9-E138-41B6-A495-669542C73254}" presName="compositeA" presStyleCnt="0"/>
      <dgm:spPr/>
    </dgm:pt>
    <dgm:pt modelId="{D1C9A979-5D73-4BBF-92CE-2A197D05FA2A}" type="pres">
      <dgm:prSet presAssocID="{335A8CF9-E138-41B6-A495-669542C73254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881D46-F563-4929-B3D2-B59AEF08E441}" type="pres">
      <dgm:prSet presAssocID="{335A8CF9-E138-41B6-A495-669542C73254}" presName="circleA" presStyleLbl="node1" presStyleIdx="0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AA76022-C4A6-43E5-953D-859C4AF2B112}" type="pres">
      <dgm:prSet presAssocID="{335A8CF9-E138-41B6-A495-669542C73254}" presName="spaceA" presStyleCnt="0"/>
      <dgm:spPr/>
    </dgm:pt>
    <dgm:pt modelId="{A2451520-FFD7-42E4-998D-AB7C277170B9}" type="pres">
      <dgm:prSet presAssocID="{64C3C2E0-FA30-470E-BAD9-6630005F327D}" presName="space" presStyleCnt="0"/>
      <dgm:spPr/>
    </dgm:pt>
    <dgm:pt modelId="{7A330FFF-1ADC-4C8D-B11F-70F4D714D16B}" type="pres">
      <dgm:prSet presAssocID="{FAE1CA7E-DBC1-44CC-AEC5-0BF246E3AB4A}" presName="compositeB" presStyleCnt="0"/>
      <dgm:spPr/>
    </dgm:pt>
    <dgm:pt modelId="{F2C880DE-7FD6-4503-8A10-E752D48AB913}" type="pres">
      <dgm:prSet presAssocID="{FAE1CA7E-DBC1-44CC-AEC5-0BF246E3AB4A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F4AFC4-C95C-428E-8A22-FEB7ADB9FA5D}" type="pres">
      <dgm:prSet presAssocID="{FAE1CA7E-DBC1-44CC-AEC5-0BF246E3AB4A}" presName="circleB" presStyleLbl="node1" presStyleIdx="1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DCB053D3-F9D1-42AF-BA4E-85EED730D993}" type="pres">
      <dgm:prSet presAssocID="{FAE1CA7E-DBC1-44CC-AEC5-0BF246E3AB4A}" presName="spaceB" presStyleCnt="0"/>
      <dgm:spPr/>
    </dgm:pt>
    <dgm:pt modelId="{679FD415-6D94-4A87-8CCB-C95B4E66C6CD}" type="pres">
      <dgm:prSet presAssocID="{2C412260-F952-401E-921A-ABE2A09C2D35}" presName="space" presStyleCnt="0"/>
      <dgm:spPr/>
    </dgm:pt>
    <dgm:pt modelId="{964592EB-531D-4E9C-BB52-9BFE0343BCCC}" type="pres">
      <dgm:prSet presAssocID="{FEA0840D-DC22-452F-8243-C0DDC2DCE32E}" presName="compositeA" presStyleCnt="0"/>
      <dgm:spPr/>
    </dgm:pt>
    <dgm:pt modelId="{2280F178-CB99-4F58-8177-0CDBE5AD05E0}" type="pres">
      <dgm:prSet presAssocID="{FEA0840D-DC22-452F-8243-C0DDC2DCE32E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38E7CF-BC21-4055-86BD-4A79650C3E93}" type="pres">
      <dgm:prSet presAssocID="{FEA0840D-DC22-452F-8243-C0DDC2DCE32E}" presName="circleA" presStyleLbl="node1" presStyleIdx="2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934A486D-E312-4F66-942B-2F07A2C2B10B}" type="pres">
      <dgm:prSet presAssocID="{FEA0840D-DC22-452F-8243-C0DDC2DCE32E}" presName="spaceA" presStyleCnt="0"/>
      <dgm:spPr/>
    </dgm:pt>
    <dgm:pt modelId="{C6B9EF3D-3971-405E-A533-627F7EDDA6A4}" type="pres">
      <dgm:prSet presAssocID="{086992F8-10C3-464A-BD32-4ABA7A8E24AE}" presName="space" presStyleCnt="0"/>
      <dgm:spPr/>
    </dgm:pt>
    <dgm:pt modelId="{BCACF8B4-46A7-4566-A608-B7D976AC9D5A}" type="pres">
      <dgm:prSet presAssocID="{A0E56331-A7EA-43EE-8425-C3442A92DE3C}" presName="compositeB" presStyleCnt="0"/>
      <dgm:spPr/>
    </dgm:pt>
    <dgm:pt modelId="{3952A5FE-35D4-4FE5-BA66-8077891FCE95}" type="pres">
      <dgm:prSet presAssocID="{A0E56331-A7EA-43EE-8425-C3442A92DE3C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2BE8F6-4EB9-4979-AA74-5D0B2C768E68}" type="pres">
      <dgm:prSet presAssocID="{A0E56331-A7EA-43EE-8425-C3442A92DE3C}" presName="circleB" presStyleLbl="node1" presStyleIdx="3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2063C901-26CD-43A8-B028-28D85B877892}" type="pres">
      <dgm:prSet presAssocID="{A0E56331-A7EA-43EE-8425-C3442A92DE3C}" presName="spaceB" presStyleCnt="0"/>
      <dgm:spPr/>
    </dgm:pt>
    <dgm:pt modelId="{AD4C771D-EB00-43EE-88C2-56C35BFEE10E}" type="pres">
      <dgm:prSet presAssocID="{0715E3B4-884E-4AB0-94AE-6904D9493B69}" presName="space" presStyleCnt="0"/>
      <dgm:spPr/>
    </dgm:pt>
    <dgm:pt modelId="{9CE63324-7B96-4A40-87AA-2B6E683C9163}" type="pres">
      <dgm:prSet presAssocID="{F12E5902-D55D-4D95-8073-4758459B15D6}" presName="compositeA" presStyleCnt="0"/>
      <dgm:spPr/>
    </dgm:pt>
    <dgm:pt modelId="{EFAA86AA-2C42-4564-A71C-ACF3099C6A6C}" type="pres">
      <dgm:prSet presAssocID="{F12E5902-D55D-4D95-8073-4758459B15D6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20C7F5-97CB-46C5-B1DB-C6541ACDF1EC}" type="pres">
      <dgm:prSet presAssocID="{F12E5902-D55D-4D95-8073-4758459B15D6}" presName="circleA" presStyleLbl="node1" presStyleIdx="4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521BC625-73B7-4CAD-B31A-B05DEE6DA527}" type="pres">
      <dgm:prSet presAssocID="{F12E5902-D55D-4D95-8073-4758459B15D6}" presName="spaceA" presStyleCnt="0"/>
      <dgm:spPr/>
    </dgm:pt>
    <dgm:pt modelId="{20D686F2-190E-44D0-8D6D-6ED2F6E7E746}" type="pres">
      <dgm:prSet presAssocID="{4F07725C-188D-4B36-B02D-6A1FA8E9774A}" presName="space" presStyleCnt="0"/>
      <dgm:spPr/>
    </dgm:pt>
    <dgm:pt modelId="{D4DDEA7B-F844-444F-907C-6228FFF903BE}" type="pres">
      <dgm:prSet presAssocID="{BFAE083B-348E-41EA-B2AF-CB7E8EA9C493}" presName="compositeB" presStyleCnt="0"/>
      <dgm:spPr/>
    </dgm:pt>
    <dgm:pt modelId="{CDA80CC6-17AC-4E64-9BE8-E89AD9C82300}" type="pres">
      <dgm:prSet presAssocID="{BFAE083B-348E-41EA-B2AF-CB7E8EA9C493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9FFD98-42C9-4553-8283-AE89AB7E5229}" type="pres">
      <dgm:prSet presAssocID="{BFAE083B-348E-41EA-B2AF-CB7E8EA9C493}" presName="circleB" presStyleLbl="node1" presStyleIdx="5" presStyleCnt="6" custLinFactX="52651" custLinFactNeighborX="100000" custLinFactNeighborY="12722"/>
      <dgm:spPr>
        <a:solidFill>
          <a:srgbClr val="FFFF99"/>
        </a:solidFill>
        <a:ln>
          <a:noFill/>
        </a:ln>
      </dgm:spPr>
    </dgm:pt>
    <dgm:pt modelId="{14F6AD4D-D7F1-48DD-A462-A9C16AFC2609}" type="pres">
      <dgm:prSet presAssocID="{BFAE083B-348E-41EA-B2AF-CB7E8EA9C493}" presName="spaceB" presStyleCnt="0"/>
      <dgm:spPr/>
    </dgm:pt>
  </dgm:ptLst>
  <dgm:cxnLst>
    <dgm:cxn modelId="{A35B0A4E-3B8A-0C4C-A2E2-EB2C3D9B0E1B}" type="presOf" srcId="{631DFA82-78DA-4293-AABC-B13914D0481C}" destId="{0B1502E8-C396-4E66-94FC-BAAD9BC86B32}" srcOrd="0" destOrd="0" presId="urn:microsoft.com/office/officeart/2005/8/layout/hProcess11"/>
    <dgm:cxn modelId="{D4D49C2C-6B3C-43E1-933A-11C94DE36A6B}" type="presOf" srcId="{FAE1CA7E-DBC1-44CC-AEC5-0BF246E3AB4A}" destId="{F2C880DE-7FD6-4503-8A10-E752D48AB913}" srcOrd="0" destOrd="0" presId="urn:microsoft.com/office/officeart/2005/8/layout/hProcess11"/>
    <dgm:cxn modelId="{8B673B76-91A1-4F4B-8764-0A629403503F}" type="presOf" srcId="{335A8CF9-E138-41B6-A495-669542C73254}" destId="{D1C9A979-5D73-4BBF-92CE-2A197D05FA2A}" srcOrd="0" destOrd="0" presId="urn:microsoft.com/office/officeart/2005/8/layout/hProcess11"/>
    <dgm:cxn modelId="{B85D6E68-183B-48F8-B15D-CD113CC95D9A}" srcId="{631DFA82-78DA-4293-AABC-B13914D0481C}" destId="{A0E56331-A7EA-43EE-8425-C3442A92DE3C}" srcOrd="3" destOrd="0" parTransId="{23D50894-F45C-4863-9870-B3BC2ED02CB5}" sibTransId="{0715E3B4-884E-4AB0-94AE-6904D9493B69}"/>
    <dgm:cxn modelId="{9B01E928-5FF4-41F3-B648-ED523DDC9583}" type="presOf" srcId="{F12E5902-D55D-4D95-8073-4758459B15D6}" destId="{EFAA86AA-2C42-4564-A71C-ACF3099C6A6C}" srcOrd="0" destOrd="0" presId="urn:microsoft.com/office/officeart/2005/8/layout/hProcess11"/>
    <dgm:cxn modelId="{E91EA9FF-D31B-4246-8596-CEB310BF0360}" srcId="{631DFA82-78DA-4293-AABC-B13914D0481C}" destId="{BFAE083B-348E-41EA-B2AF-CB7E8EA9C493}" srcOrd="5" destOrd="0" parTransId="{2F12F467-BB80-40E7-843C-2D0F64A4C060}" sibTransId="{563F9202-1228-4ADF-868F-2EF1756FA4C6}"/>
    <dgm:cxn modelId="{FFDCA7C8-820E-4BA8-AB43-52ECBB9C1807}" srcId="{631DFA82-78DA-4293-AABC-B13914D0481C}" destId="{FEA0840D-DC22-452F-8243-C0DDC2DCE32E}" srcOrd="2" destOrd="0" parTransId="{E4D9E16B-C2A3-4666-A996-79197655C565}" sibTransId="{086992F8-10C3-464A-BD32-4ABA7A8E24AE}"/>
    <dgm:cxn modelId="{59AD9F5C-D5E2-4D2B-B0ED-ADBAF6B7A596}" srcId="{631DFA82-78DA-4293-AABC-B13914D0481C}" destId="{F12E5902-D55D-4D95-8073-4758459B15D6}" srcOrd="4" destOrd="0" parTransId="{91B4F572-3ACA-4D48-9FD6-A079BAF67A53}" sibTransId="{4F07725C-188D-4B36-B02D-6A1FA8E9774A}"/>
    <dgm:cxn modelId="{8CDF3806-B4D9-4670-91FF-C5CAECD7E4E0}" type="presOf" srcId="{BFAE083B-348E-41EA-B2AF-CB7E8EA9C493}" destId="{CDA80CC6-17AC-4E64-9BE8-E89AD9C82300}" srcOrd="0" destOrd="0" presId="urn:microsoft.com/office/officeart/2005/8/layout/hProcess11"/>
    <dgm:cxn modelId="{9B09D1E5-5FD1-44A6-87D5-9F79CF039634}" type="presOf" srcId="{FEA0840D-DC22-452F-8243-C0DDC2DCE32E}" destId="{2280F178-CB99-4F58-8177-0CDBE5AD05E0}" srcOrd="0" destOrd="0" presId="urn:microsoft.com/office/officeart/2005/8/layout/hProcess11"/>
    <dgm:cxn modelId="{68647C29-5BA0-4C11-8337-0D607CAE2EEC}" type="presOf" srcId="{A0E56331-A7EA-43EE-8425-C3442A92DE3C}" destId="{3952A5FE-35D4-4FE5-BA66-8077891FCE95}" srcOrd="0" destOrd="0" presId="urn:microsoft.com/office/officeart/2005/8/layout/hProcess11"/>
    <dgm:cxn modelId="{713EECD5-4DF3-4BBC-865A-2300A5AB8B4D}" srcId="{631DFA82-78DA-4293-AABC-B13914D0481C}" destId="{FAE1CA7E-DBC1-44CC-AEC5-0BF246E3AB4A}" srcOrd="1" destOrd="0" parTransId="{D65342F6-07E7-40FE-98C1-097FD47838F2}" sibTransId="{2C412260-F952-401E-921A-ABE2A09C2D35}"/>
    <dgm:cxn modelId="{6707D75C-51D8-47D6-B77F-17169EE547E4}" srcId="{631DFA82-78DA-4293-AABC-B13914D0481C}" destId="{335A8CF9-E138-41B6-A495-669542C73254}" srcOrd="0" destOrd="0" parTransId="{E798920F-26F7-4A0D-B181-D80108F36C0D}" sibTransId="{64C3C2E0-FA30-470E-BAD9-6630005F327D}"/>
    <dgm:cxn modelId="{3D708647-D214-3144-9E80-CD13D1063308}" type="presParOf" srcId="{0B1502E8-C396-4E66-94FC-BAAD9BC86B32}" destId="{4A7BD520-3B9B-48AB-864C-DCD7149F7B85}" srcOrd="0" destOrd="0" presId="urn:microsoft.com/office/officeart/2005/8/layout/hProcess11"/>
    <dgm:cxn modelId="{6E84066C-A252-F145-BB9C-EC174BE56508}" type="presParOf" srcId="{0B1502E8-C396-4E66-94FC-BAAD9BC86B32}" destId="{F38D67EF-4A28-472D-8187-D51D20BCAA18}" srcOrd="1" destOrd="0" presId="urn:microsoft.com/office/officeart/2005/8/layout/hProcess11"/>
    <dgm:cxn modelId="{65CBFD0E-67BC-4947-AC32-CED537E64EC7}" type="presParOf" srcId="{F38D67EF-4A28-472D-8187-D51D20BCAA18}" destId="{BC31E634-9413-413F-A73F-77E2BB3C77DE}" srcOrd="0" destOrd="0" presId="urn:microsoft.com/office/officeart/2005/8/layout/hProcess11"/>
    <dgm:cxn modelId="{B1FAC42A-84CD-5546-B72E-4762221513DB}" type="presParOf" srcId="{BC31E634-9413-413F-A73F-77E2BB3C77DE}" destId="{D1C9A979-5D73-4BBF-92CE-2A197D05FA2A}" srcOrd="0" destOrd="0" presId="urn:microsoft.com/office/officeart/2005/8/layout/hProcess11"/>
    <dgm:cxn modelId="{EC2AA0FD-6FDC-9949-B84C-C99AF58406A7}" type="presParOf" srcId="{BC31E634-9413-413F-A73F-77E2BB3C77DE}" destId="{D5881D46-F563-4929-B3D2-B59AEF08E441}" srcOrd="1" destOrd="0" presId="urn:microsoft.com/office/officeart/2005/8/layout/hProcess11"/>
    <dgm:cxn modelId="{8B43EB4B-E193-0E4F-B28A-5D5F2557D9EC}" type="presParOf" srcId="{BC31E634-9413-413F-A73F-77E2BB3C77DE}" destId="{5AA76022-C4A6-43E5-953D-859C4AF2B112}" srcOrd="2" destOrd="0" presId="urn:microsoft.com/office/officeart/2005/8/layout/hProcess11"/>
    <dgm:cxn modelId="{105F378E-DDE3-6B4F-B32F-438A06FBF772}" type="presParOf" srcId="{F38D67EF-4A28-472D-8187-D51D20BCAA18}" destId="{A2451520-FFD7-42E4-998D-AB7C277170B9}" srcOrd="1" destOrd="0" presId="urn:microsoft.com/office/officeart/2005/8/layout/hProcess11"/>
    <dgm:cxn modelId="{EC129754-0DE8-4D46-8FA6-83BEFEE23AA6}" type="presParOf" srcId="{F38D67EF-4A28-472D-8187-D51D20BCAA18}" destId="{7A330FFF-1ADC-4C8D-B11F-70F4D714D16B}" srcOrd="2" destOrd="0" presId="urn:microsoft.com/office/officeart/2005/8/layout/hProcess11"/>
    <dgm:cxn modelId="{CEC6DD32-62F9-4EFE-A0B6-DF9DF44EC281}" type="presParOf" srcId="{7A330FFF-1ADC-4C8D-B11F-70F4D714D16B}" destId="{F2C880DE-7FD6-4503-8A10-E752D48AB913}" srcOrd="0" destOrd="0" presId="urn:microsoft.com/office/officeart/2005/8/layout/hProcess11"/>
    <dgm:cxn modelId="{C08C999A-6E7B-4261-8206-1A450FF1336F}" type="presParOf" srcId="{7A330FFF-1ADC-4C8D-B11F-70F4D714D16B}" destId="{15F4AFC4-C95C-428E-8A22-FEB7ADB9FA5D}" srcOrd="1" destOrd="0" presId="urn:microsoft.com/office/officeart/2005/8/layout/hProcess11"/>
    <dgm:cxn modelId="{DB3E6628-5590-43EC-884B-8EE4201DFA17}" type="presParOf" srcId="{7A330FFF-1ADC-4C8D-B11F-70F4D714D16B}" destId="{DCB053D3-F9D1-42AF-BA4E-85EED730D993}" srcOrd="2" destOrd="0" presId="urn:microsoft.com/office/officeart/2005/8/layout/hProcess11"/>
    <dgm:cxn modelId="{316D7824-F609-8349-93A5-962523AA12F2}" type="presParOf" srcId="{F38D67EF-4A28-472D-8187-D51D20BCAA18}" destId="{679FD415-6D94-4A87-8CCB-C95B4E66C6CD}" srcOrd="3" destOrd="0" presId="urn:microsoft.com/office/officeart/2005/8/layout/hProcess11"/>
    <dgm:cxn modelId="{09BFC00F-C883-4ADC-8BF5-E151E4454641}" type="presParOf" srcId="{F38D67EF-4A28-472D-8187-D51D20BCAA18}" destId="{964592EB-531D-4E9C-BB52-9BFE0343BCCC}" srcOrd="4" destOrd="0" presId="urn:microsoft.com/office/officeart/2005/8/layout/hProcess11"/>
    <dgm:cxn modelId="{A2139477-8600-4F52-A78E-382F9C6A3FDD}" type="presParOf" srcId="{964592EB-531D-4E9C-BB52-9BFE0343BCCC}" destId="{2280F178-CB99-4F58-8177-0CDBE5AD05E0}" srcOrd="0" destOrd="0" presId="urn:microsoft.com/office/officeart/2005/8/layout/hProcess11"/>
    <dgm:cxn modelId="{958564A5-984D-4EA2-B538-E86A632A50C5}" type="presParOf" srcId="{964592EB-531D-4E9C-BB52-9BFE0343BCCC}" destId="{F938E7CF-BC21-4055-86BD-4A79650C3E93}" srcOrd="1" destOrd="0" presId="urn:microsoft.com/office/officeart/2005/8/layout/hProcess11"/>
    <dgm:cxn modelId="{E5F5B0D9-DD79-48F4-A485-B96F8060603C}" type="presParOf" srcId="{964592EB-531D-4E9C-BB52-9BFE0343BCCC}" destId="{934A486D-E312-4F66-942B-2F07A2C2B10B}" srcOrd="2" destOrd="0" presId="urn:microsoft.com/office/officeart/2005/8/layout/hProcess11"/>
    <dgm:cxn modelId="{874DA213-748A-1E41-969F-121A175D3E2B}" type="presParOf" srcId="{F38D67EF-4A28-472D-8187-D51D20BCAA18}" destId="{C6B9EF3D-3971-405E-A533-627F7EDDA6A4}" srcOrd="5" destOrd="0" presId="urn:microsoft.com/office/officeart/2005/8/layout/hProcess11"/>
    <dgm:cxn modelId="{8FF22022-4DB5-42F6-8E14-D83113014640}" type="presParOf" srcId="{F38D67EF-4A28-472D-8187-D51D20BCAA18}" destId="{BCACF8B4-46A7-4566-A608-B7D976AC9D5A}" srcOrd="6" destOrd="0" presId="urn:microsoft.com/office/officeart/2005/8/layout/hProcess11"/>
    <dgm:cxn modelId="{724C363B-FDAB-481A-8317-7277F47799CB}" type="presParOf" srcId="{BCACF8B4-46A7-4566-A608-B7D976AC9D5A}" destId="{3952A5FE-35D4-4FE5-BA66-8077891FCE95}" srcOrd="0" destOrd="0" presId="urn:microsoft.com/office/officeart/2005/8/layout/hProcess11"/>
    <dgm:cxn modelId="{E0F8FB9E-3674-4ACD-9D0A-70D706A44583}" type="presParOf" srcId="{BCACF8B4-46A7-4566-A608-B7D976AC9D5A}" destId="{272BE8F6-4EB9-4979-AA74-5D0B2C768E68}" srcOrd="1" destOrd="0" presId="urn:microsoft.com/office/officeart/2005/8/layout/hProcess11"/>
    <dgm:cxn modelId="{57328877-D777-4AC0-98F2-D2007F9A2C91}" type="presParOf" srcId="{BCACF8B4-46A7-4566-A608-B7D976AC9D5A}" destId="{2063C901-26CD-43A8-B028-28D85B877892}" srcOrd="2" destOrd="0" presId="urn:microsoft.com/office/officeart/2005/8/layout/hProcess11"/>
    <dgm:cxn modelId="{E0804BA6-F67F-A641-A149-EA27468D464E}" type="presParOf" srcId="{F38D67EF-4A28-472D-8187-D51D20BCAA18}" destId="{AD4C771D-EB00-43EE-88C2-56C35BFEE10E}" srcOrd="7" destOrd="0" presId="urn:microsoft.com/office/officeart/2005/8/layout/hProcess11"/>
    <dgm:cxn modelId="{D4C80BC0-3A0B-4F69-A076-2E73F8D0100B}" type="presParOf" srcId="{F38D67EF-4A28-472D-8187-D51D20BCAA18}" destId="{9CE63324-7B96-4A40-87AA-2B6E683C9163}" srcOrd="8" destOrd="0" presId="urn:microsoft.com/office/officeart/2005/8/layout/hProcess11"/>
    <dgm:cxn modelId="{81DA90D8-02E9-4C30-959A-51F28A8F96EF}" type="presParOf" srcId="{9CE63324-7B96-4A40-87AA-2B6E683C9163}" destId="{EFAA86AA-2C42-4564-A71C-ACF3099C6A6C}" srcOrd="0" destOrd="0" presId="urn:microsoft.com/office/officeart/2005/8/layout/hProcess11"/>
    <dgm:cxn modelId="{81116463-028E-4E34-8260-D61637BB5686}" type="presParOf" srcId="{9CE63324-7B96-4A40-87AA-2B6E683C9163}" destId="{5B20C7F5-97CB-46C5-B1DB-C6541ACDF1EC}" srcOrd="1" destOrd="0" presId="urn:microsoft.com/office/officeart/2005/8/layout/hProcess11"/>
    <dgm:cxn modelId="{916478EB-5A79-41E4-994A-2C3461C06FBB}" type="presParOf" srcId="{9CE63324-7B96-4A40-87AA-2B6E683C9163}" destId="{521BC625-73B7-4CAD-B31A-B05DEE6DA527}" srcOrd="2" destOrd="0" presId="urn:microsoft.com/office/officeart/2005/8/layout/hProcess11"/>
    <dgm:cxn modelId="{5F18433C-155B-6240-96AA-7DEC7C7E15A3}" type="presParOf" srcId="{F38D67EF-4A28-472D-8187-D51D20BCAA18}" destId="{20D686F2-190E-44D0-8D6D-6ED2F6E7E746}" srcOrd="9" destOrd="0" presId="urn:microsoft.com/office/officeart/2005/8/layout/hProcess11"/>
    <dgm:cxn modelId="{962106B6-A152-4D15-8C8A-7DE0A49A83C8}" type="presParOf" srcId="{F38D67EF-4A28-472D-8187-D51D20BCAA18}" destId="{D4DDEA7B-F844-444F-907C-6228FFF903BE}" srcOrd="10" destOrd="0" presId="urn:microsoft.com/office/officeart/2005/8/layout/hProcess11"/>
    <dgm:cxn modelId="{91552FD1-2DAF-4211-8B26-BD2C4FE8B72D}" type="presParOf" srcId="{D4DDEA7B-F844-444F-907C-6228FFF903BE}" destId="{CDA80CC6-17AC-4E64-9BE8-E89AD9C82300}" srcOrd="0" destOrd="0" presId="urn:microsoft.com/office/officeart/2005/8/layout/hProcess11"/>
    <dgm:cxn modelId="{6A806B2B-7435-4233-9C73-C1665F7561A6}" type="presParOf" srcId="{D4DDEA7B-F844-444F-907C-6228FFF903BE}" destId="{C79FFD98-42C9-4553-8283-AE89AB7E5229}" srcOrd="1" destOrd="0" presId="urn:microsoft.com/office/officeart/2005/8/layout/hProcess11"/>
    <dgm:cxn modelId="{0D4638F6-B45D-490F-8309-FE4595BE21C4}" type="presParOf" srcId="{D4DDEA7B-F844-444F-907C-6228FFF903BE}" destId="{14F6AD4D-D7F1-48DD-A462-A9C16AFC260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D3BF71-D850-47EB-B8F0-BC6A34A6BBD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8A9E4F4-14CD-4F4C-BA20-2485137DFA0B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Suspensión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de prácticas, salidas, movilidades</a:t>
          </a:r>
        </a:p>
      </dgm:t>
    </dgm:pt>
    <dgm:pt modelId="{C4EF8CEC-EF22-4091-BBBE-FF88AC6D64A2}" type="parTrans" cxnId="{62FF71F9-C894-4543-85CE-72C352E3321E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103079-F02C-4B27-A8CD-6C51CA3A6202}" type="sibTrans" cxnId="{62FF71F9-C894-4543-85CE-72C352E3321E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43560D-5469-412B-83BE-9624E98A16BA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Flexibilidad 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curricular</a:t>
          </a:r>
        </a:p>
      </dgm:t>
    </dgm:pt>
    <dgm:pt modelId="{43AD21D7-25A6-4757-B8D5-26F87C19BD23}" type="parTrans" cxnId="{A5F27330-7365-4CE0-A055-636B345E693A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0F2C4C-5614-4858-BA19-EEE8ABC82F00}" type="sibTrans" cxnId="{A5F27330-7365-4CE0-A055-636B345E693A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57C965-023C-4D1C-B5A6-DCC9E670D0D9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Capacitación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y asesoría docente</a:t>
          </a:r>
        </a:p>
      </dgm:t>
    </dgm:pt>
    <dgm:pt modelId="{6F0EBBD0-7206-47E5-BE4D-53E950F37FE1}" type="parTrans" cxnId="{C348BE8A-9FBA-4EA0-B054-DE2C180FB05F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8A86CD-0C44-45A8-A9A3-134AB9103552}" type="sibTrans" cxnId="{C348BE8A-9FBA-4EA0-B054-DE2C180FB05F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062710-12E0-476F-A0E3-58F57C87A5D3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Acompañamiento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estudiantes</a:t>
          </a:r>
        </a:p>
      </dgm:t>
    </dgm:pt>
    <dgm:pt modelId="{FCC6E4FC-3B4A-424C-9216-E0C50BB8354B}" type="parTrans" cxnId="{F4451363-9514-4118-861D-36460461627E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373C56-1067-4C90-B641-B15BF65B49B0}" type="sibTrans" cxnId="{F4451363-9514-4118-861D-36460461627E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74E5CF-A7C5-45B4-B4AF-F22CD8D92DB3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Flexibilidad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en la evaluación</a:t>
          </a:r>
          <a:endParaRPr lang="es-ES" sz="1200" b="1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A5F0BE-BF86-4DEC-A6CE-548CFF0620BE}" type="parTrans" cxnId="{0906D2C6-CAC4-4019-A7CB-03D5D3EBA5F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E151A6-0F91-46B1-9347-04FAA37CF700}" type="sibTrans" cxnId="{0906D2C6-CAC4-4019-A7CB-03D5D3EBA5F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4BC8E-3D7C-44AC-8B7F-93979A4AC7FD}" type="pres">
      <dgm:prSet presAssocID="{E6D3BF71-D850-47EB-B8F0-BC6A34A6BB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C515DC7-CE45-4D9D-AD86-B566AB98567D}" type="pres">
      <dgm:prSet presAssocID="{2574E5CF-A7C5-45B4-B4AF-F22CD8D92DB3}" presName="composite" presStyleCnt="0"/>
      <dgm:spPr/>
    </dgm:pt>
    <dgm:pt modelId="{6D6E9235-C2E3-4E11-BC90-55EBF8B24F41}" type="pres">
      <dgm:prSet presAssocID="{2574E5CF-A7C5-45B4-B4AF-F22CD8D92DB3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5FB19A-7C3B-43AA-92DF-168288244CF2}" type="pres">
      <dgm:prSet presAssocID="{2574E5CF-A7C5-45B4-B4AF-F22CD8D92DB3}" presName="rect2" presStyleLbl="fgImgPlace1" presStyleIdx="0" presStyleCnt="5" custScaleX="68585" custScaleY="61756" custLinFactNeighborX="-8573" custLinFactNeighborY="-15221"/>
      <dgm:spPr/>
    </dgm:pt>
    <dgm:pt modelId="{E30DE657-50A4-4294-8BD0-995DBD5D083D}" type="pres">
      <dgm:prSet presAssocID="{49E151A6-0F91-46B1-9347-04FAA37CF700}" presName="sibTrans" presStyleCnt="0"/>
      <dgm:spPr/>
    </dgm:pt>
    <dgm:pt modelId="{559CB8BB-C94D-4E98-B0D2-8010CBE377DC}" type="pres">
      <dgm:prSet presAssocID="{E543560D-5469-412B-83BE-9624E98A16BA}" presName="composite" presStyleCnt="0"/>
      <dgm:spPr/>
    </dgm:pt>
    <dgm:pt modelId="{08AB7978-F41A-47B6-BD82-3709CA13F220}" type="pres">
      <dgm:prSet presAssocID="{E543560D-5469-412B-83BE-9624E98A16BA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9FA8B0-1D9A-4AB7-B3A1-E10C4A107101}" type="pres">
      <dgm:prSet presAssocID="{E543560D-5469-412B-83BE-9624E98A16BA}" presName="rect2" presStyleLbl="fgImgPlace1" presStyleIdx="1" presStyleCnt="5" custScaleX="68585" custScaleY="61756" custLinFactNeighborX="-9895" custLinFactNeighborY="-9233"/>
      <dgm:spPr/>
    </dgm:pt>
    <dgm:pt modelId="{1BE34C8A-9137-4F97-8E18-97CCECDAAD03}" type="pres">
      <dgm:prSet presAssocID="{9A0F2C4C-5614-4858-BA19-EEE8ABC82F00}" presName="sibTrans" presStyleCnt="0"/>
      <dgm:spPr/>
    </dgm:pt>
    <dgm:pt modelId="{873EABC7-17B7-4AD6-B85F-A31923A4B0CC}" type="pres">
      <dgm:prSet presAssocID="{B8A9E4F4-14CD-4F4C-BA20-2485137DFA0B}" presName="composite" presStyleCnt="0"/>
      <dgm:spPr/>
    </dgm:pt>
    <dgm:pt modelId="{D0651C1A-A567-4E4C-AC92-CC4889BF8508}" type="pres">
      <dgm:prSet presAssocID="{B8A9E4F4-14CD-4F4C-BA20-2485137DFA0B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DB7260-DD6F-466D-8273-6B7806CAB2D4}" type="pres">
      <dgm:prSet presAssocID="{B8A9E4F4-14CD-4F4C-BA20-2485137DFA0B}" presName="rect2" presStyleLbl="fgImgPlace1" presStyleIdx="2" presStyleCnt="5" custScaleX="68585" custScaleY="61756" custLinFactNeighborX="-8573" custLinFactNeighborY="-12466"/>
      <dgm:spPr/>
    </dgm:pt>
    <dgm:pt modelId="{3D016206-A05C-4E42-BDA4-944EB3AAFC7E}" type="pres">
      <dgm:prSet presAssocID="{72103079-F02C-4B27-A8CD-6C51CA3A6202}" presName="sibTrans" presStyleCnt="0"/>
      <dgm:spPr/>
    </dgm:pt>
    <dgm:pt modelId="{DC8E87F6-404E-4C33-BA8B-44C6C3602CF2}" type="pres">
      <dgm:prSet presAssocID="{4557C965-023C-4D1C-B5A6-DCC9E670D0D9}" presName="composite" presStyleCnt="0"/>
      <dgm:spPr/>
    </dgm:pt>
    <dgm:pt modelId="{B3DA501F-8686-443C-961B-B79740145D46}" type="pres">
      <dgm:prSet presAssocID="{4557C965-023C-4D1C-B5A6-DCC9E670D0D9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D84321-FAAE-467E-A4F6-B874659A734A}" type="pres">
      <dgm:prSet presAssocID="{4557C965-023C-4D1C-B5A6-DCC9E670D0D9}" presName="rect2" presStyleLbl="fgImgPlace1" presStyleIdx="3" presStyleCnt="5" custScaleX="68585" custScaleY="61756" custLinFactNeighborX="-9895" custLinFactNeighborY="-9233"/>
      <dgm:spPr/>
    </dgm:pt>
    <dgm:pt modelId="{9AD5DC35-3156-4BB0-A16B-D6F375F1E10D}" type="pres">
      <dgm:prSet presAssocID="{F88A86CD-0C44-45A8-A9A3-134AB9103552}" presName="sibTrans" presStyleCnt="0"/>
      <dgm:spPr/>
    </dgm:pt>
    <dgm:pt modelId="{E52C0487-78B0-4F16-A36E-92500C92D8C6}" type="pres">
      <dgm:prSet presAssocID="{B5062710-12E0-476F-A0E3-58F57C87A5D3}" presName="composite" presStyleCnt="0"/>
      <dgm:spPr/>
    </dgm:pt>
    <dgm:pt modelId="{BD06BA06-36D0-46B4-B568-EAC82496245F}" type="pres">
      <dgm:prSet presAssocID="{B5062710-12E0-476F-A0E3-58F57C87A5D3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B0F6B0-9477-41F2-8DE7-4999C0EFEC69}" type="pres">
      <dgm:prSet presAssocID="{B5062710-12E0-476F-A0E3-58F57C87A5D3}" presName="rect2" presStyleLbl="fgImgPlace1" presStyleIdx="4" presStyleCnt="5" custScaleX="68585" custScaleY="61756" custLinFactNeighborX="-2219" custLinFactNeighborY="-9233"/>
      <dgm:spPr/>
    </dgm:pt>
  </dgm:ptLst>
  <dgm:cxnLst>
    <dgm:cxn modelId="{62FF71F9-C894-4543-85CE-72C352E3321E}" srcId="{E6D3BF71-D850-47EB-B8F0-BC6A34A6BBD6}" destId="{B8A9E4F4-14CD-4F4C-BA20-2485137DFA0B}" srcOrd="2" destOrd="0" parTransId="{C4EF8CEC-EF22-4091-BBBE-FF88AC6D64A2}" sibTransId="{72103079-F02C-4B27-A8CD-6C51CA3A6202}"/>
    <dgm:cxn modelId="{9CC3C7BA-F2CE-48BC-8EA0-FF65D6EC3D3D}" type="presOf" srcId="{2574E5CF-A7C5-45B4-B4AF-F22CD8D92DB3}" destId="{6D6E9235-C2E3-4E11-BC90-55EBF8B24F41}" srcOrd="0" destOrd="0" presId="urn:microsoft.com/office/officeart/2008/layout/PictureStrips"/>
    <dgm:cxn modelId="{EAB9CF61-728A-458A-A423-94964EB82947}" type="presOf" srcId="{E6D3BF71-D850-47EB-B8F0-BC6A34A6BBD6}" destId="{1E24BC8E-3D7C-44AC-8B7F-93979A4AC7FD}" srcOrd="0" destOrd="0" presId="urn:microsoft.com/office/officeart/2008/layout/PictureStrips"/>
    <dgm:cxn modelId="{7D830E30-92BD-44DD-9965-81E2F0789465}" type="presOf" srcId="{B8A9E4F4-14CD-4F4C-BA20-2485137DFA0B}" destId="{D0651C1A-A567-4E4C-AC92-CC4889BF8508}" srcOrd="0" destOrd="0" presId="urn:microsoft.com/office/officeart/2008/layout/PictureStrips"/>
    <dgm:cxn modelId="{F4451363-9514-4118-861D-36460461627E}" srcId="{E6D3BF71-D850-47EB-B8F0-BC6A34A6BBD6}" destId="{B5062710-12E0-476F-A0E3-58F57C87A5D3}" srcOrd="4" destOrd="0" parTransId="{FCC6E4FC-3B4A-424C-9216-E0C50BB8354B}" sibTransId="{AF373C56-1067-4C90-B641-B15BF65B49B0}"/>
    <dgm:cxn modelId="{A5F27330-7365-4CE0-A055-636B345E693A}" srcId="{E6D3BF71-D850-47EB-B8F0-BC6A34A6BBD6}" destId="{E543560D-5469-412B-83BE-9624E98A16BA}" srcOrd="1" destOrd="0" parTransId="{43AD21D7-25A6-4757-B8D5-26F87C19BD23}" sibTransId="{9A0F2C4C-5614-4858-BA19-EEE8ABC82F00}"/>
    <dgm:cxn modelId="{83AB9E14-7B10-44B5-8AEA-98EDE7E5F798}" type="presOf" srcId="{4557C965-023C-4D1C-B5A6-DCC9E670D0D9}" destId="{B3DA501F-8686-443C-961B-B79740145D46}" srcOrd="0" destOrd="0" presId="urn:microsoft.com/office/officeart/2008/layout/PictureStrips"/>
    <dgm:cxn modelId="{0906D2C6-CAC4-4019-A7CB-03D5D3EBA5F7}" srcId="{E6D3BF71-D850-47EB-B8F0-BC6A34A6BBD6}" destId="{2574E5CF-A7C5-45B4-B4AF-F22CD8D92DB3}" srcOrd="0" destOrd="0" parTransId="{A4A5F0BE-BF86-4DEC-A6CE-548CFF0620BE}" sibTransId="{49E151A6-0F91-46B1-9347-04FAA37CF700}"/>
    <dgm:cxn modelId="{C348BE8A-9FBA-4EA0-B054-DE2C180FB05F}" srcId="{E6D3BF71-D850-47EB-B8F0-BC6A34A6BBD6}" destId="{4557C965-023C-4D1C-B5A6-DCC9E670D0D9}" srcOrd="3" destOrd="0" parTransId="{6F0EBBD0-7206-47E5-BE4D-53E950F37FE1}" sibTransId="{F88A86CD-0C44-45A8-A9A3-134AB9103552}"/>
    <dgm:cxn modelId="{E47E4722-5780-4E10-8528-07084BD43779}" type="presOf" srcId="{B5062710-12E0-476F-A0E3-58F57C87A5D3}" destId="{BD06BA06-36D0-46B4-B568-EAC82496245F}" srcOrd="0" destOrd="0" presId="urn:microsoft.com/office/officeart/2008/layout/PictureStrips"/>
    <dgm:cxn modelId="{728CC304-8540-4F66-91B6-B12E68714F3C}" type="presOf" srcId="{E543560D-5469-412B-83BE-9624E98A16BA}" destId="{08AB7978-F41A-47B6-BD82-3709CA13F220}" srcOrd="0" destOrd="0" presId="urn:microsoft.com/office/officeart/2008/layout/PictureStrips"/>
    <dgm:cxn modelId="{431E3E97-1FB6-4D5B-AB49-45A7B7CB0C0B}" type="presParOf" srcId="{1E24BC8E-3D7C-44AC-8B7F-93979A4AC7FD}" destId="{AC515DC7-CE45-4D9D-AD86-B566AB98567D}" srcOrd="0" destOrd="0" presId="urn:microsoft.com/office/officeart/2008/layout/PictureStrips"/>
    <dgm:cxn modelId="{FED0393D-CEAB-46FF-9B9B-584131761389}" type="presParOf" srcId="{AC515DC7-CE45-4D9D-AD86-B566AB98567D}" destId="{6D6E9235-C2E3-4E11-BC90-55EBF8B24F41}" srcOrd="0" destOrd="0" presId="urn:microsoft.com/office/officeart/2008/layout/PictureStrips"/>
    <dgm:cxn modelId="{1225453E-52A8-4858-AF0C-255BC5D9205E}" type="presParOf" srcId="{AC515DC7-CE45-4D9D-AD86-B566AB98567D}" destId="{745FB19A-7C3B-43AA-92DF-168288244CF2}" srcOrd="1" destOrd="0" presId="urn:microsoft.com/office/officeart/2008/layout/PictureStrips"/>
    <dgm:cxn modelId="{1A6E3713-A2D4-4C44-AEEF-3DF4F9E4861F}" type="presParOf" srcId="{1E24BC8E-3D7C-44AC-8B7F-93979A4AC7FD}" destId="{E30DE657-50A4-4294-8BD0-995DBD5D083D}" srcOrd="1" destOrd="0" presId="urn:microsoft.com/office/officeart/2008/layout/PictureStrips"/>
    <dgm:cxn modelId="{A1435463-108E-4041-AE96-E0B74E4AE873}" type="presParOf" srcId="{1E24BC8E-3D7C-44AC-8B7F-93979A4AC7FD}" destId="{559CB8BB-C94D-4E98-B0D2-8010CBE377DC}" srcOrd="2" destOrd="0" presId="urn:microsoft.com/office/officeart/2008/layout/PictureStrips"/>
    <dgm:cxn modelId="{5C5F8759-5431-4730-B170-6CE1A7E00E69}" type="presParOf" srcId="{559CB8BB-C94D-4E98-B0D2-8010CBE377DC}" destId="{08AB7978-F41A-47B6-BD82-3709CA13F220}" srcOrd="0" destOrd="0" presId="urn:microsoft.com/office/officeart/2008/layout/PictureStrips"/>
    <dgm:cxn modelId="{9715F358-668D-4CDA-AC05-FB90D1C965E3}" type="presParOf" srcId="{559CB8BB-C94D-4E98-B0D2-8010CBE377DC}" destId="{629FA8B0-1D9A-4AB7-B3A1-E10C4A107101}" srcOrd="1" destOrd="0" presId="urn:microsoft.com/office/officeart/2008/layout/PictureStrips"/>
    <dgm:cxn modelId="{27AF3BA7-ADA9-4E8B-843D-EA8D6BBFFB4D}" type="presParOf" srcId="{1E24BC8E-3D7C-44AC-8B7F-93979A4AC7FD}" destId="{1BE34C8A-9137-4F97-8E18-97CCECDAAD03}" srcOrd="3" destOrd="0" presId="urn:microsoft.com/office/officeart/2008/layout/PictureStrips"/>
    <dgm:cxn modelId="{1EC3BE86-C49C-4328-BE45-7D72CC831CA9}" type="presParOf" srcId="{1E24BC8E-3D7C-44AC-8B7F-93979A4AC7FD}" destId="{873EABC7-17B7-4AD6-B85F-A31923A4B0CC}" srcOrd="4" destOrd="0" presId="urn:microsoft.com/office/officeart/2008/layout/PictureStrips"/>
    <dgm:cxn modelId="{844DCA22-7DFD-49E5-9ED2-605E5E02A492}" type="presParOf" srcId="{873EABC7-17B7-4AD6-B85F-A31923A4B0CC}" destId="{D0651C1A-A567-4E4C-AC92-CC4889BF8508}" srcOrd="0" destOrd="0" presId="urn:microsoft.com/office/officeart/2008/layout/PictureStrips"/>
    <dgm:cxn modelId="{A2497F60-E818-42DF-9358-ACF6799F5F7C}" type="presParOf" srcId="{873EABC7-17B7-4AD6-B85F-A31923A4B0CC}" destId="{D0DB7260-DD6F-466D-8273-6B7806CAB2D4}" srcOrd="1" destOrd="0" presId="urn:microsoft.com/office/officeart/2008/layout/PictureStrips"/>
    <dgm:cxn modelId="{953BBDB4-B9DC-4FF2-B139-48850EF5E875}" type="presParOf" srcId="{1E24BC8E-3D7C-44AC-8B7F-93979A4AC7FD}" destId="{3D016206-A05C-4E42-BDA4-944EB3AAFC7E}" srcOrd="5" destOrd="0" presId="urn:microsoft.com/office/officeart/2008/layout/PictureStrips"/>
    <dgm:cxn modelId="{D51BFECC-6C60-4679-9D4C-64CCB0BFF411}" type="presParOf" srcId="{1E24BC8E-3D7C-44AC-8B7F-93979A4AC7FD}" destId="{DC8E87F6-404E-4C33-BA8B-44C6C3602CF2}" srcOrd="6" destOrd="0" presId="urn:microsoft.com/office/officeart/2008/layout/PictureStrips"/>
    <dgm:cxn modelId="{8648FBA5-CF07-4D20-BBF8-E94B7CBD3D9A}" type="presParOf" srcId="{DC8E87F6-404E-4C33-BA8B-44C6C3602CF2}" destId="{B3DA501F-8686-443C-961B-B79740145D46}" srcOrd="0" destOrd="0" presId="urn:microsoft.com/office/officeart/2008/layout/PictureStrips"/>
    <dgm:cxn modelId="{A1CCB879-3E16-4271-9FB7-3394E28D9B73}" type="presParOf" srcId="{DC8E87F6-404E-4C33-BA8B-44C6C3602CF2}" destId="{80D84321-FAAE-467E-A4F6-B874659A734A}" srcOrd="1" destOrd="0" presId="urn:microsoft.com/office/officeart/2008/layout/PictureStrips"/>
    <dgm:cxn modelId="{7A060AFA-9E1D-4AFE-898C-F0AE77316552}" type="presParOf" srcId="{1E24BC8E-3D7C-44AC-8B7F-93979A4AC7FD}" destId="{9AD5DC35-3156-4BB0-A16B-D6F375F1E10D}" srcOrd="7" destOrd="0" presId="urn:microsoft.com/office/officeart/2008/layout/PictureStrips"/>
    <dgm:cxn modelId="{3FDFF75F-0BB8-4229-AF5A-967DA0F3942F}" type="presParOf" srcId="{1E24BC8E-3D7C-44AC-8B7F-93979A4AC7FD}" destId="{E52C0487-78B0-4F16-A36E-92500C92D8C6}" srcOrd="8" destOrd="0" presId="urn:microsoft.com/office/officeart/2008/layout/PictureStrips"/>
    <dgm:cxn modelId="{7FD1C560-45AA-48E6-99C3-D8C21601E5DC}" type="presParOf" srcId="{E52C0487-78B0-4F16-A36E-92500C92D8C6}" destId="{BD06BA06-36D0-46B4-B568-EAC82496245F}" srcOrd="0" destOrd="0" presId="urn:microsoft.com/office/officeart/2008/layout/PictureStrips"/>
    <dgm:cxn modelId="{9E01D88F-C9CD-450B-AC2F-B8F6C1EEAE46}" type="presParOf" srcId="{E52C0487-78B0-4F16-A36E-92500C92D8C6}" destId="{2BB0F6B0-9477-41F2-8DE7-4999C0EFEC6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D3BF71-D850-47EB-B8F0-BC6A34A6BBD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1B84B6B-E1CC-4137-BC1E-C2DFF82C490C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Internet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gratuito</a:t>
          </a:r>
        </a:p>
      </dgm:t>
    </dgm:pt>
    <dgm:pt modelId="{10BBA388-D768-4A38-BD44-F24723DB0F2D}" type="parTrans" cxnId="{27AE958D-341D-47C3-90AC-39E9CF07B584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2A50F1-1504-4A62-9BF5-8430DE9E354E}" type="sibTrans" cxnId="{27AE958D-341D-47C3-90AC-39E9CF07B584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B0A8A4-62E5-487D-99FC-9769A0A54BCF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Herramientas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tecnológicas: campo virtual, B-learning, Moodle, zoom</a:t>
          </a:r>
        </a:p>
      </dgm:t>
    </dgm:pt>
    <dgm:pt modelId="{F0219CFD-97C5-4801-BBDB-FF8CBE0A4B2C}" type="parTrans" cxnId="{CE0336DF-7529-460E-B239-42D86E35F660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F3D692-2911-419B-849D-6CBA5B748541}" type="sibTrans" cxnId="{CE0336DF-7529-460E-B239-42D86E35F660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145765-3A7E-4AFA-87CD-638FDBC258FF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Préstamo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de computadores o Tablet</a:t>
          </a:r>
        </a:p>
      </dgm:t>
    </dgm:pt>
    <dgm:pt modelId="{26BA57A8-82FB-4BBF-8069-3717ADB7409E}" type="parTrans" cxnId="{03A849D6-E8BA-4920-AC27-BB2B2B893E2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B494A6-2F29-4743-A354-470F1F8665BF}" type="sibTrans" cxnId="{03A849D6-E8BA-4920-AC27-BB2B2B893E2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3B36A3-2AEC-44B6-81BB-1A242EE58C59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Compra 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 computadores para donación</a:t>
          </a:r>
        </a:p>
      </dgm:t>
    </dgm:pt>
    <dgm:pt modelId="{79304981-79DD-4D31-861B-118FEE70CB7A}" type="parTrans" cxnId="{5C9F62A2-56EC-497A-A9AB-1160FAD7753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E790AB-F5F2-4914-84F1-0DEE1106F192}" type="sibTrans" cxnId="{5C9F62A2-56EC-497A-A9AB-1160FAD7753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4BC8E-3D7C-44AC-8B7F-93979A4AC7FD}" type="pres">
      <dgm:prSet presAssocID="{E6D3BF71-D850-47EB-B8F0-BC6A34A6BB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1F53957-C251-444D-A82E-41E929E42A72}" type="pres">
      <dgm:prSet presAssocID="{71B84B6B-E1CC-4137-BC1E-C2DFF82C490C}" presName="composite" presStyleCnt="0"/>
      <dgm:spPr/>
    </dgm:pt>
    <dgm:pt modelId="{8E20D81E-9C1E-41C8-BED2-B1D6540A610C}" type="pres">
      <dgm:prSet presAssocID="{71B84B6B-E1CC-4137-BC1E-C2DFF82C490C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1FC33F-5FE0-4D98-B104-2E30643018C3}" type="pres">
      <dgm:prSet presAssocID="{71B84B6B-E1CC-4137-BC1E-C2DFF82C490C}" presName="rect2" presStyleLbl="fgImgPlace1" presStyleIdx="0" presStyleCnt="4" custScaleX="68585" custScaleY="61756" custLinFactNeighborX="-9895" custLinFactNeighborY="-9233"/>
      <dgm:spPr/>
    </dgm:pt>
    <dgm:pt modelId="{3D0FDD66-DE1F-4C93-A798-50472CD67724}" type="pres">
      <dgm:prSet presAssocID="{AC2A50F1-1504-4A62-9BF5-8430DE9E354E}" presName="sibTrans" presStyleCnt="0"/>
      <dgm:spPr/>
    </dgm:pt>
    <dgm:pt modelId="{2EEBEDB1-D27A-4A64-89D3-38FC73203711}" type="pres">
      <dgm:prSet presAssocID="{70B0A8A4-62E5-487D-99FC-9769A0A54BCF}" presName="composite" presStyleCnt="0"/>
      <dgm:spPr/>
    </dgm:pt>
    <dgm:pt modelId="{60E6D3A8-5BF9-4641-ADAE-CF6E4291477A}" type="pres">
      <dgm:prSet presAssocID="{70B0A8A4-62E5-487D-99FC-9769A0A54BCF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A12512-BFB7-4BEF-953F-2B0F3347D244}" type="pres">
      <dgm:prSet presAssocID="{70B0A8A4-62E5-487D-99FC-9769A0A54BCF}" presName="rect2" presStyleLbl="fgImgPlace1" presStyleIdx="1" presStyleCnt="4" custScaleX="68585" custScaleY="61756" custLinFactNeighborX="-9895" custLinFactNeighborY="-9233"/>
      <dgm:spPr/>
    </dgm:pt>
    <dgm:pt modelId="{80AEF77A-F6D4-470C-A747-4413F3592E33}" type="pres">
      <dgm:prSet presAssocID="{00F3D692-2911-419B-849D-6CBA5B748541}" presName="sibTrans" presStyleCnt="0"/>
      <dgm:spPr/>
    </dgm:pt>
    <dgm:pt modelId="{F4382B80-77C7-46AD-9F5C-8DC2CF1C2E7D}" type="pres">
      <dgm:prSet presAssocID="{6E145765-3A7E-4AFA-87CD-638FDBC258FF}" presName="composite" presStyleCnt="0"/>
      <dgm:spPr/>
    </dgm:pt>
    <dgm:pt modelId="{9916DF4E-EC59-40D4-8970-E280AB6DA530}" type="pres">
      <dgm:prSet presAssocID="{6E145765-3A7E-4AFA-87CD-638FDBC258FF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DB2946-334B-47E8-A75A-B6E96663E6AF}" type="pres">
      <dgm:prSet presAssocID="{6E145765-3A7E-4AFA-87CD-638FDBC258FF}" presName="rect2" presStyleLbl="fgImgPlace1" presStyleIdx="2" presStyleCnt="4" custScaleX="68585" custScaleY="61756" custLinFactNeighborX="-10301" custLinFactNeighborY="-12083"/>
      <dgm:spPr/>
    </dgm:pt>
    <dgm:pt modelId="{619F65B2-6168-4788-8C9E-4AE8E2C5B8EF}" type="pres">
      <dgm:prSet presAssocID="{3BB494A6-2F29-4743-A354-470F1F8665BF}" presName="sibTrans" presStyleCnt="0"/>
      <dgm:spPr/>
    </dgm:pt>
    <dgm:pt modelId="{DC6158E1-ED05-4795-8C6B-FEA11D1ABD21}" type="pres">
      <dgm:prSet presAssocID="{873B36A3-2AEC-44B6-81BB-1A242EE58C59}" presName="composite" presStyleCnt="0"/>
      <dgm:spPr/>
    </dgm:pt>
    <dgm:pt modelId="{914098D1-4D4F-4C9F-AB9B-A761141A87C9}" type="pres">
      <dgm:prSet presAssocID="{873B36A3-2AEC-44B6-81BB-1A242EE58C59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53839D-6F0F-4DBE-82D8-21B085041729}" type="pres">
      <dgm:prSet presAssocID="{873B36A3-2AEC-44B6-81BB-1A242EE58C59}" presName="rect2" presStyleLbl="fgImgPlace1" presStyleIdx="3" presStyleCnt="4" custScaleX="68585" custScaleY="61756" custLinFactNeighborX="-9895" custLinFactNeighborY="-9233"/>
      <dgm:spPr/>
    </dgm:pt>
  </dgm:ptLst>
  <dgm:cxnLst>
    <dgm:cxn modelId="{CEFBFDFE-EA4D-45DD-8B98-DF67E64D9AF2}" type="presOf" srcId="{71B84B6B-E1CC-4137-BC1E-C2DFF82C490C}" destId="{8E20D81E-9C1E-41C8-BED2-B1D6540A610C}" srcOrd="0" destOrd="0" presId="urn:microsoft.com/office/officeart/2008/layout/PictureStrips"/>
    <dgm:cxn modelId="{27AE958D-341D-47C3-90AC-39E9CF07B584}" srcId="{E6D3BF71-D850-47EB-B8F0-BC6A34A6BBD6}" destId="{71B84B6B-E1CC-4137-BC1E-C2DFF82C490C}" srcOrd="0" destOrd="0" parTransId="{10BBA388-D768-4A38-BD44-F24723DB0F2D}" sibTransId="{AC2A50F1-1504-4A62-9BF5-8430DE9E354E}"/>
    <dgm:cxn modelId="{EAB9CF61-728A-458A-A423-94964EB82947}" type="presOf" srcId="{E6D3BF71-D850-47EB-B8F0-BC6A34A6BBD6}" destId="{1E24BC8E-3D7C-44AC-8B7F-93979A4AC7FD}" srcOrd="0" destOrd="0" presId="urn:microsoft.com/office/officeart/2008/layout/PictureStrips"/>
    <dgm:cxn modelId="{CE0336DF-7529-460E-B239-42D86E35F660}" srcId="{E6D3BF71-D850-47EB-B8F0-BC6A34A6BBD6}" destId="{70B0A8A4-62E5-487D-99FC-9769A0A54BCF}" srcOrd="1" destOrd="0" parTransId="{F0219CFD-97C5-4801-BBDB-FF8CBE0A4B2C}" sibTransId="{00F3D692-2911-419B-849D-6CBA5B748541}"/>
    <dgm:cxn modelId="{03A849D6-E8BA-4920-AC27-BB2B2B893E27}" srcId="{E6D3BF71-D850-47EB-B8F0-BC6A34A6BBD6}" destId="{6E145765-3A7E-4AFA-87CD-638FDBC258FF}" srcOrd="2" destOrd="0" parTransId="{26BA57A8-82FB-4BBF-8069-3717ADB7409E}" sibTransId="{3BB494A6-2F29-4743-A354-470F1F8665BF}"/>
    <dgm:cxn modelId="{0B6E026E-798A-45E5-8AE7-F252A08673E0}" type="presOf" srcId="{70B0A8A4-62E5-487D-99FC-9769A0A54BCF}" destId="{60E6D3A8-5BF9-4641-ADAE-CF6E4291477A}" srcOrd="0" destOrd="0" presId="urn:microsoft.com/office/officeart/2008/layout/PictureStrips"/>
    <dgm:cxn modelId="{91E7CBF2-1BE7-4999-AEB1-12F7FAD3EA23}" type="presOf" srcId="{873B36A3-2AEC-44B6-81BB-1A242EE58C59}" destId="{914098D1-4D4F-4C9F-AB9B-A761141A87C9}" srcOrd="0" destOrd="0" presId="urn:microsoft.com/office/officeart/2008/layout/PictureStrips"/>
    <dgm:cxn modelId="{5C9F62A2-56EC-497A-A9AB-1160FAD77537}" srcId="{E6D3BF71-D850-47EB-B8F0-BC6A34A6BBD6}" destId="{873B36A3-2AEC-44B6-81BB-1A242EE58C59}" srcOrd="3" destOrd="0" parTransId="{79304981-79DD-4D31-861B-118FEE70CB7A}" sibTransId="{37E790AB-F5F2-4914-84F1-0DEE1106F192}"/>
    <dgm:cxn modelId="{44E59EC8-5DC5-44D1-AF9F-83EB08F843E7}" type="presOf" srcId="{6E145765-3A7E-4AFA-87CD-638FDBC258FF}" destId="{9916DF4E-EC59-40D4-8970-E280AB6DA530}" srcOrd="0" destOrd="0" presId="urn:microsoft.com/office/officeart/2008/layout/PictureStrips"/>
    <dgm:cxn modelId="{270333A2-A9E3-4BE9-A9E4-1BAEB1697885}" type="presParOf" srcId="{1E24BC8E-3D7C-44AC-8B7F-93979A4AC7FD}" destId="{71F53957-C251-444D-A82E-41E929E42A72}" srcOrd="0" destOrd="0" presId="urn:microsoft.com/office/officeart/2008/layout/PictureStrips"/>
    <dgm:cxn modelId="{A48430C8-C37A-4101-8951-13A685050C9B}" type="presParOf" srcId="{71F53957-C251-444D-A82E-41E929E42A72}" destId="{8E20D81E-9C1E-41C8-BED2-B1D6540A610C}" srcOrd="0" destOrd="0" presId="urn:microsoft.com/office/officeart/2008/layout/PictureStrips"/>
    <dgm:cxn modelId="{C1D64C24-5716-4191-8C3B-9B44BF2E82D0}" type="presParOf" srcId="{71F53957-C251-444D-A82E-41E929E42A72}" destId="{251FC33F-5FE0-4D98-B104-2E30643018C3}" srcOrd="1" destOrd="0" presId="urn:microsoft.com/office/officeart/2008/layout/PictureStrips"/>
    <dgm:cxn modelId="{B5E2B5AD-750B-4C2A-AFDA-165BF2D4E217}" type="presParOf" srcId="{1E24BC8E-3D7C-44AC-8B7F-93979A4AC7FD}" destId="{3D0FDD66-DE1F-4C93-A798-50472CD67724}" srcOrd="1" destOrd="0" presId="urn:microsoft.com/office/officeart/2008/layout/PictureStrips"/>
    <dgm:cxn modelId="{33D2F049-F57A-4377-9EC9-A64027449F05}" type="presParOf" srcId="{1E24BC8E-3D7C-44AC-8B7F-93979A4AC7FD}" destId="{2EEBEDB1-D27A-4A64-89D3-38FC73203711}" srcOrd="2" destOrd="0" presId="urn:microsoft.com/office/officeart/2008/layout/PictureStrips"/>
    <dgm:cxn modelId="{B11DAACE-0768-44DE-A76F-4FA381591617}" type="presParOf" srcId="{2EEBEDB1-D27A-4A64-89D3-38FC73203711}" destId="{60E6D3A8-5BF9-4641-ADAE-CF6E4291477A}" srcOrd="0" destOrd="0" presId="urn:microsoft.com/office/officeart/2008/layout/PictureStrips"/>
    <dgm:cxn modelId="{81C0F592-0756-4198-88BF-1216F2EF4889}" type="presParOf" srcId="{2EEBEDB1-D27A-4A64-89D3-38FC73203711}" destId="{D8A12512-BFB7-4BEF-953F-2B0F3347D244}" srcOrd="1" destOrd="0" presId="urn:microsoft.com/office/officeart/2008/layout/PictureStrips"/>
    <dgm:cxn modelId="{1F44AF59-77CD-41A9-BB93-53570B19F830}" type="presParOf" srcId="{1E24BC8E-3D7C-44AC-8B7F-93979A4AC7FD}" destId="{80AEF77A-F6D4-470C-A747-4413F3592E33}" srcOrd="3" destOrd="0" presId="urn:microsoft.com/office/officeart/2008/layout/PictureStrips"/>
    <dgm:cxn modelId="{2E2DF965-41F9-4F38-8E82-3AD69F0725DA}" type="presParOf" srcId="{1E24BC8E-3D7C-44AC-8B7F-93979A4AC7FD}" destId="{F4382B80-77C7-46AD-9F5C-8DC2CF1C2E7D}" srcOrd="4" destOrd="0" presId="urn:microsoft.com/office/officeart/2008/layout/PictureStrips"/>
    <dgm:cxn modelId="{FD113751-04D9-43F9-A687-AEAE71A475FC}" type="presParOf" srcId="{F4382B80-77C7-46AD-9F5C-8DC2CF1C2E7D}" destId="{9916DF4E-EC59-40D4-8970-E280AB6DA530}" srcOrd="0" destOrd="0" presId="urn:microsoft.com/office/officeart/2008/layout/PictureStrips"/>
    <dgm:cxn modelId="{6379672D-99A8-4033-817B-FB38C4CC0B30}" type="presParOf" srcId="{F4382B80-77C7-46AD-9F5C-8DC2CF1C2E7D}" destId="{F9DB2946-334B-47E8-A75A-B6E96663E6AF}" srcOrd="1" destOrd="0" presId="urn:microsoft.com/office/officeart/2008/layout/PictureStrips"/>
    <dgm:cxn modelId="{B4F5DB55-E0BC-402B-9365-AC7FF363E8DA}" type="presParOf" srcId="{1E24BC8E-3D7C-44AC-8B7F-93979A4AC7FD}" destId="{619F65B2-6168-4788-8C9E-4AE8E2C5B8EF}" srcOrd="5" destOrd="0" presId="urn:microsoft.com/office/officeart/2008/layout/PictureStrips"/>
    <dgm:cxn modelId="{B3AF8972-9484-4AF7-B622-96FFD0713081}" type="presParOf" srcId="{1E24BC8E-3D7C-44AC-8B7F-93979A4AC7FD}" destId="{DC6158E1-ED05-4795-8C6B-FEA11D1ABD21}" srcOrd="6" destOrd="0" presId="urn:microsoft.com/office/officeart/2008/layout/PictureStrips"/>
    <dgm:cxn modelId="{FB8DA1E8-3F67-484E-B75C-EE6EF7D31E45}" type="presParOf" srcId="{DC6158E1-ED05-4795-8C6B-FEA11D1ABD21}" destId="{914098D1-4D4F-4C9F-AB9B-A761141A87C9}" srcOrd="0" destOrd="0" presId="urn:microsoft.com/office/officeart/2008/layout/PictureStrips"/>
    <dgm:cxn modelId="{30B9F823-AA94-4598-8A5D-D7E4C584BA8E}" type="presParOf" srcId="{DC6158E1-ED05-4795-8C6B-FEA11D1ABD21}" destId="{0153839D-6F0F-4DBE-82D8-21B08504172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D3BF71-D850-47EB-B8F0-BC6A34A6BBD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B5766C1-84AF-4601-9CDC-424CDB054477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Ayuda </a:t>
          </a:r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alimentaria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a estudiantes</a:t>
          </a:r>
        </a:p>
      </dgm:t>
    </dgm:pt>
    <dgm:pt modelId="{36C8C49B-4442-4513-8F11-94CFD699F6CC}" type="parTrans" cxnId="{ECDEFB79-F8F5-4326-B236-13C8827DB7EB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35C9FC-6DD6-45AE-88A5-F8E683478080}" type="sibTrans" cxnId="{ECDEFB79-F8F5-4326-B236-13C8827DB7EB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8224A8-3402-4D05-A64F-16449B0A0FFC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Ayuda </a:t>
          </a:r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económica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a estudiantes</a:t>
          </a:r>
        </a:p>
      </dgm:t>
    </dgm:pt>
    <dgm:pt modelId="{83C6D362-DB1C-4DD0-9418-670391996CA3}" type="parTrans" cxnId="{BC66A6B4-56D3-4814-8AA2-5AD449DBB6E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61870B-ACD3-45A5-BB91-8E92ADFC0802}" type="sibTrans" cxnId="{BC66A6B4-56D3-4814-8AA2-5AD449DBB6E7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CA495F-9B36-4848-838F-BB8E5400B777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Atención 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virtual a la comunidad</a:t>
          </a:r>
        </a:p>
      </dgm:t>
    </dgm:pt>
    <dgm:pt modelId="{C8624DE8-06D7-4FAD-894A-E224C225190D}" type="parTrans" cxnId="{0C26ED4D-5AB8-4C7E-9883-B1936D069E3C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34301E-778E-4BE3-8D13-53A98907EF93}" type="sibTrans" cxnId="{0C26ED4D-5AB8-4C7E-9883-B1936D069E3C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8DE8B-3742-4815-BAC9-39C88C2D8B48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Estrategias </a:t>
          </a:r>
          <a:r>
            <a:rPr lang="es-ES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virtuales campañas </a:t>
          </a:r>
          <a:r>
            <a:rPr lang="es-ES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psicosociales-motivación-salud</a:t>
          </a:r>
        </a:p>
      </dgm:t>
    </dgm:pt>
    <dgm:pt modelId="{619AA0E3-EC59-4807-A25A-D9B58C7D33BE}" type="parTrans" cxnId="{3992CD6C-21B7-4DED-8D2A-822F4FCF956A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A03269-1DBE-463C-9EDB-91F3BDEFB261}" type="sibTrans" cxnId="{3992CD6C-21B7-4DED-8D2A-822F4FCF956A}">
      <dgm:prSet/>
      <dgm:spPr/>
      <dgm:t>
        <a:bodyPr/>
        <a:lstStyle/>
        <a:p>
          <a:endParaRPr lang="es-ES" sz="120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4BC8E-3D7C-44AC-8B7F-93979A4AC7FD}" type="pres">
      <dgm:prSet presAssocID="{E6D3BF71-D850-47EB-B8F0-BC6A34A6BB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C6EA3FB-BF96-4390-A264-7CF84E79B1A1}" type="pres">
      <dgm:prSet presAssocID="{5828DE8B-3742-4815-BAC9-39C88C2D8B48}" presName="composite" presStyleCnt="0"/>
      <dgm:spPr/>
    </dgm:pt>
    <dgm:pt modelId="{C62D00D7-9E08-4613-B3DE-5607974B5EC7}" type="pres">
      <dgm:prSet presAssocID="{5828DE8B-3742-4815-BAC9-39C88C2D8B48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8F6FC1-1255-44F2-9F2E-21F6BD98D6EF}" type="pres">
      <dgm:prSet presAssocID="{5828DE8B-3742-4815-BAC9-39C88C2D8B48}" presName="rect2" presStyleLbl="fgImgPlace1" presStyleIdx="0" presStyleCnt="4" custScaleX="68585" custScaleY="61756" custLinFactNeighborX="-9895" custLinFactNeighborY="-9233"/>
      <dgm:spPr/>
    </dgm:pt>
    <dgm:pt modelId="{992DB085-70A7-47C7-B7AF-763DA7584B74}" type="pres">
      <dgm:prSet presAssocID="{A2A03269-1DBE-463C-9EDB-91F3BDEFB261}" presName="sibTrans" presStyleCnt="0"/>
      <dgm:spPr/>
    </dgm:pt>
    <dgm:pt modelId="{48F3CD39-5AD3-4CDB-86A5-8AF2E9C524E3}" type="pres">
      <dgm:prSet presAssocID="{EB5766C1-84AF-4601-9CDC-424CDB054477}" presName="composite" presStyleCnt="0"/>
      <dgm:spPr/>
    </dgm:pt>
    <dgm:pt modelId="{BDF873EA-86BC-4A69-AD6D-300D2FC96BFC}" type="pres">
      <dgm:prSet presAssocID="{EB5766C1-84AF-4601-9CDC-424CDB054477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85E0BC-293B-47E1-A2DE-D491EDCC31CE}" type="pres">
      <dgm:prSet presAssocID="{EB5766C1-84AF-4601-9CDC-424CDB054477}" presName="rect2" presStyleLbl="fgImgPlace1" presStyleIdx="1" presStyleCnt="4" custScaleX="68585" custScaleY="61756" custLinFactNeighborX="-5346" custLinFactNeighborY="-8253"/>
      <dgm:spPr/>
    </dgm:pt>
    <dgm:pt modelId="{651BF23F-863E-4E96-9D6F-CFD7BB8E9E98}" type="pres">
      <dgm:prSet presAssocID="{7335C9FC-6DD6-45AE-88A5-F8E683478080}" presName="sibTrans" presStyleCnt="0"/>
      <dgm:spPr/>
    </dgm:pt>
    <dgm:pt modelId="{FA38C1FE-2BF9-40F5-9513-B8A61096EAEB}" type="pres">
      <dgm:prSet presAssocID="{85CA495F-9B36-4848-838F-BB8E5400B777}" presName="composite" presStyleCnt="0"/>
      <dgm:spPr/>
    </dgm:pt>
    <dgm:pt modelId="{CBB46787-C370-4CDB-9CEA-B1C8FE109C51}" type="pres">
      <dgm:prSet presAssocID="{85CA495F-9B36-4848-838F-BB8E5400B777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8862E0-4989-4E2B-BB89-346BF0E41004}" type="pres">
      <dgm:prSet presAssocID="{85CA495F-9B36-4848-838F-BB8E5400B777}" presName="rect2" presStyleLbl="fgImgPlace1" presStyleIdx="2" presStyleCnt="4" custScaleX="68585" custScaleY="61756" custLinFactNeighborX="-9895" custLinFactNeighborY="-9233"/>
      <dgm:spPr/>
    </dgm:pt>
    <dgm:pt modelId="{DBBC669C-A556-4E0B-B74A-85F217BAC646}" type="pres">
      <dgm:prSet presAssocID="{0934301E-778E-4BE3-8D13-53A98907EF93}" presName="sibTrans" presStyleCnt="0"/>
      <dgm:spPr/>
    </dgm:pt>
    <dgm:pt modelId="{BAD7454F-BE1A-41D3-9E38-04CF398D6C80}" type="pres">
      <dgm:prSet presAssocID="{D48224A8-3402-4D05-A64F-16449B0A0FFC}" presName="composite" presStyleCnt="0"/>
      <dgm:spPr/>
    </dgm:pt>
    <dgm:pt modelId="{5B2282EC-9C49-4F06-9BC8-4A4317D85D62}" type="pres">
      <dgm:prSet presAssocID="{D48224A8-3402-4D05-A64F-16449B0A0FFC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8A3F5D-EB4C-4B3A-B98A-1005D01898B1}" type="pres">
      <dgm:prSet presAssocID="{D48224A8-3402-4D05-A64F-16449B0A0FFC}" presName="rect2" presStyleLbl="fgImgPlace1" presStyleIdx="3" presStyleCnt="4" custScaleX="68585" custScaleY="61756" custLinFactNeighborX="-9895" custLinFactNeighborY="-9233"/>
      <dgm:spPr/>
    </dgm:pt>
  </dgm:ptLst>
  <dgm:cxnLst>
    <dgm:cxn modelId="{1990A1F9-886F-4988-B45B-4D1EEF45CFE9}" type="presOf" srcId="{85CA495F-9B36-4848-838F-BB8E5400B777}" destId="{CBB46787-C370-4CDB-9CEA-B1C8FE109C51}" srcOrd="0" destOrd="0" presId="urn:microsoft.com/office/officeart/2008/layout/PictureStrips"/>
    <dgm:cxn modelId="{0C26ED4D-5AB8-4C7E-9883-B1936D069E3C}" srcId="{E6D3BF71-D850-47EB-B8F0-BC6A34A6BBD6}" destId="{85CA495F-9B36-4848-838F-BB8E5400B777}" srcOrd="2" destOrd="0" parTransId="{C8624DE8-06D7-4FAD-894A-E224C225190D}" sibTransId="{0934301E-778E-4BE3-8D13-53A98907EF93}"/>
    <dgm:cxn modelId="{EAB9CF61-728A-458A-A423-94964EB82947}" type="presOf" srcId="{E6D3BF71-D850-47EB-B8F0-BC6A34A6BBD6}" destId="{1E24BC8E-3D7C-44AC-8B7F-93979A4AC7FD}" srcOrd="0" destOrd="0" presId="urn:microsoft.com/office/officeart/2008/layout/PictureStrips"/>
    <dgm:cxn modelId="{A68437C6-6E7E-407C-9342-64EDAD909634}" type="presOf" srcId="{EB5766C1-84AF-4601-9CDC-424CDB054477}" destId="{BDF873EA-86BC-4A69-AD6D-300D2FC96BFC}" srcOrd="0" destOrd="0" presId="urn:microsoft.com/office/officeart/2008/layout/PictureStrips"/>
    <dgm:cxn modelId="{FD75CB88-D714-4150-BB46-C5E6814A31B3}" type="presOf" srcId="{D48224A8-3402-4D05-A64F-16449B0A0FFC}" destId="{5B2282EC-9C49-4F06-9BC8-4A4317D85D62}" srcOrd="0" destOrd="0" presId="urn:microsoft.com/office/officeart/2008/layout/PictureStrips"/>
    <dgm:cxn modelId="{14F9B950-D6BF-4B3D-8CD5-A7E847248786}" type="presOf" srcId="{5828DE8B-3742-4815-BAC9-39C88C2D8B48}" destId="{C62D00D7-9E08-4613-B3DE-5607974B5EC7}" srcOrd="0" destOrd="0" presId="urn:microsoft.com/office/officeart/2008/layout/PictureStrips"/>
    <dgm:cxn modelId="{ECDEFB79-F8F5-4326-B236-13C8827DB7EB}" srcId="{E6D3BF71-D850-47EB-B8F0-BC6A34A6BBD6}" destId="{EB5766C1-84AF-4601-9CDC-424CDB054477}" srcOrd="1" destOrd="0" parTransId="{36C8C49B-4442-4513-8F11-94CFD699F6CC}" sibTransId="{7335C9FC-6DD6-45AE-88A5-F8E683478080}"/>
    <dgm:cxn modelId="{3992CD6C-21B7-4DED-8D2A-822F4FCF956A}" srcId="{E6D3BF71-D850-47EB-B8F0-BC6A34A6BBD6}" destId="{5828DE8B-3742-4815-BAC9-39C88C2D8B48}" srcOrd="0" destOrd="0" parTransId="{619AA0E3-EC59-4807-A25A-D9B58C7D33BE}" sibTransId="{A2A03269-1DBE-463C-9EDB-91F3BDEFB261}"/>
    <dgm:cxn modelId="{BC66A6B4-56D3-4814-8AA2-5AD449DBB6E7}" srcId="{E6D3BF71-D850-47EB-B8F0-BC6A34A6BBD6}" destId="{D48224A8-3402-4D05-A64F-16449B0A0FFC}" srcOrd="3" destOrd="0" parTransId="{83C6D362-DB1C-4DD0-9418-670391996CA3}" sibTransId="{B261870B-ACD3-45A5-BB91-8E92ADFC0802}"/>
    <dgm:cxn modelId="{BA28C4A9-ADCC-40F1-B570-A87232E96F8F}" type="presParOf" srcId="{1E24BC8E-3D7C-44AC-8B7F-93979A4AC7FD}" destId="{7C6EA3FB-BF96-4390-A264-7CF84E79B1A1}" srcOrd="0" destOrd="0" presId="urn:microsoft.com/office/officeart/2008/layout/PictureStrips"/>
    <dgm:cxn modelId="{5C5A7EC0-BE09-4206-8644-060346036321}" type="presParOf" srcId="{7C6EA3FB-BF96-4390-A264-7CF84E79B1A1}" destId="{C62D00D7-9E08-4613-B3DE-5607974B5EC7}" srcOrd="0" destOrd="0" presId="urn:microsoft.com/office/officeart/2008/layout/PictureStrips"/>
    <dgm:cxn modelId="{5D8D57B3-5A2F-4AF8-8FF7-677E97F15214}" type="presParOf" srcId="{7C6EA3FB-BF96-4390-A264-7CF84E79B1A1}" destId="{BD8F6FC1-1255-44F2-9F2E-21F6BD98D6EF}" srcOrd="1" destOrd="0" presId="urn:microsoft.com/office/officeart/2008/layout/PictureStrips"/>
    <dgm:cxn modelId="{54E33A77-1C70-4B3A-A61A-E5238E683649}" type="presParOf" srcId="{1E24BC8E-3D7C-44AC-8B7F-93979A4AC7FD}" destId="{992DB085-70A7-47C7-B7AF-763DA7584B74}" srcOrd="1" destOrd="0" presId="urn:microsoft.com/office/officeart/2008/layout/PictureStrips"/>
    <dgm:cxn modelId="{FA4493B5-5DF9-4337-89AC-77F0D48022B5}" type="presParOf" srcId="{1E24BC8E-3D7C-44AC-8B7F-93979A4AC7FD}" destId="{48F3CD39-5AD3-4CDB-86A5-8AF2E9C524E3}" srcOrd="2" destOrd="0" presId="urn:microsoft.com/office/officeart/2008/layout/PictureStrips"/>
    <dgm:cxn modelId="{11AA1951-FBB4-4235-8F90-2B610DF67E13}" type="presParOf" srcId="{48F3CD39-5AD3-4CDB-86A5-8AF2E9C524E3}" destId="{BDF873EA-86BC-4A69-AD6D-300D2FC96BFC}" srcOrd="0" destOrd="0" presId="urn:microsoft.com/office/officeart/2008/layout/PictureStrips"/>
    <dgm:cxn modelId="{133EEDCD-3492-49A7-9D9A-D41C5DC493C5}" type="presParOf" srcId="{48F3CD39-5AD3-4CDB-86A5-8AF2E9C524E3}" destId="{A785E0BC-293B-47E1-A2DE-D491EDCC31CE}" srcOrd="1" destOrd="0" presId="urn:microsoft.com/office/officeart/2008/layout/PictureStrips"/>
    <dgm:cxn modelId="{BF1C722B-2DE8-49E2-9E12-0B29A0AC81A4}" type="presParOf" srcId="{1E24BC8E-3D7C-44AC-8B7F-93979A4AC7FD}" destId="{651BF23F-863E-4E96-9D6F-CFD7BB8E9E98}" srcOrd="3" destOrd="0" presId="urn:microsoft.com/office/officeart/2008/layout/PictureStrips"/>
    <dgm:cxn modelId="{661683DC-398C-47AB-B8C4-A27F09FBB32C}" type="presParOf" srcId="{1E24BC8E-3D7C-44AC-8B7F-93979A4AC7FD}" destId="{FA38C1FE-2BF9-40F5-9513-B8A61096EAEB}" srcOrd="4" destOrd="0" presId="urn:microsoft.com/office/officeart/2008/layout/PictureStrips"/>
    <dgm:cxn modelId="{E46F492C-A94B-47C5-95D1-7E35B7CD0DAC}" type="presParOf" srcId="{FA38C1FE-2BF9-40F5-9513-B8A61096EAEB}" destId="{CBB46787-C370-4CDB-9CEA-B1C8FE109C51}" srcOrd="0" destOrd="0" presId="urn:microsoft.com/office/officeart/2008/layout/PictureStrips"/>
    <dgm:cxn modelId="{641F3463-7800-407C-92CF-8C7461C9B1BE}" type="presParOf" srcId="{FA38C1FE-2BF9-40F5-9513-B8A61096EAEB}" destId="{9A8862E0-4989-4E2B-BB89-346BF0E41004}" srcOrd="1" destOrd="0" presId="urn:microsoft.com/office/officeart/2008/layout/PictureStrips"/>
    <dgm:cxn modelId="{61056622-2969-409E-A513-07544E374998}" type="presParOf" srcId="{1E24BC8E-3D7C-44AC-8B7F-93979A4AC7FD}" destId="{DBBC669C-A556-4E0B-B74A-85F217BAC646}" srcOrd="5" destOrd="0" presId="urn:microsoft.com/office/officeart/2008/layout/PictureStrips"/>
    <dgm:cxn modelId="{6423B414-CF6A-435B-8BEB-3F76D38A0C67}" type="presParOf" srcId="{1E24BC8E-3D7C-44AC-8B7F-93979A4AC7FD}" destId="{BAD7454F-BE1A-41D3-9E38-04CF398D6C80}" srcOrd="6" destOrd="0" presId="urn:microsoft.com/office/officeart/2008/layout/PictureStrips"/>
    <dgm:cxn modelId="{4BAC1D6E-257E-4D71-9F38-3CDF3AE51124}" type="presParOf" srcId="{BAD7454F-BE1A-41D3-9E38-04CF398D6C80}" destId="{5B2282EC-9C49-4F06-9BC8-4A4317D85D62}" srcOrd="0" destOrd="0" presId="urn:microsoft.com/office/officeart/2008/layout/PictureStrips"/>
    <dgm:cxn modelId="{4DEAC2E4-775E-4B4A-8E1C-B4E9A1681D27}" type="presParOf" srcId="{BAD7454F-BE1A-41D3-9E38-04CF398D6C80}" destId="{198A3F5D-EB4C-4B3A-B98A-1005D01898B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6D3BF71-D850-47EB-B8F0-BC6A34A6BBD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8A9E4F4-14CD-4F4C-BA20-2485137DFA0B}">
      <dgm:prSet phldrT="[Texto]" custT="1"/>
      <dgm:spPr/>
      <dgm:t>
        <a:bodyPr/>
        <a:lstStyle/>
        <a:p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Flexibilidad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en la evaluación</a:t>
          </a:r>
        </a:p>
      </dgm:t>
    </dgm:pt>
    <dgm:pt modelId="{C4EF8CEC-EF22-4091-BBBE-FF88AC6D64A2}" type="parTrans" cxnId="{62FF71F9-C894-4543-85CE-72C352E3321E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103079-F02C-4B27-A8CD-6C51CA3A6202}" type="sibTrans" cxnId="{62FF71F9-C894-4543-85CE-72C352E3321E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B4364E-86C7-48DE-A4D9-6E93F14A7514}">
      <dgm:prSet phldrT="[Texto]" custT="1"/>
      <dgm:spPr/>
      <dgm:t>
        <a:bodyPr/>
        <a:lstStyle/>
        <a:p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Continuación 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 contratos de docentes</a:t>
          </a:r>
        </a:p>
      </dgm:t>
    </dgm:pt>
    <dgm:pt modelId="{F6B1E34F-1A0D-41CF-AC39-3BC59E4DA537}" type="parTrans" cxnId="{B5E9A49E-F620-4675-8701-F6196ACE6B0E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03A4B8-FDF9-4FBE-B235-BE8CD26FDD70}" type="sibTrans" cxnId="{B5E9A49E-F620-4675-8701-F6196ACE6B0E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A1C677-5B9F-4945-837E-C8CD7E1DCDD3}">
      <dgm:prSet phldrT="[Texto]" custT="1"/>
      <dgm:spPr/>
      <dgm:t>
        <a:bodyPr/>
        <a:lstStyle/>
        <a:p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Capacitación 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docente</a:t>
          </a:r>
        </a:p>
      </dgm:t>
    </dgm:pt>
    <dgm:pt modelId="{7AFB8B0F-6858-4D9E-85A9-9525335E8C0E}" type="parTrans" cxnId="{F95635BD-0C28-498E-9E14-789966E70980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8E0D2-6F82-401E-8885-83F1D33757D3}" type="sibTrans" cxnId="{F95635BD-0C28-498E-9E14-789966E70980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472A75-8B44-4FA1-B60B-79892838E393}">
      <dgm:prSet phldrT="[Texto]" custT="1"/>
      <dgm:spPr/>
      <dgm:t>
        <a:bodyPr/>
        <a:lstStyle/>
        <a:p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Suspensión 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parcial para diseño de la metodología remota</a:t>
          </a:r>
        </a:p>
      </dgm:t>
    </dgm:pt>
    <dgm:pt modelId="{3E264868-1D56-47CA-9610-A91F850E9981}" type="parTrans" cxnId="{07339DD6-B685-440F-9816-66B3429FFA6A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FD52B0-030E-4BD4-A9DE-2BE7EA58137D}" type="sibTrans" cxnId="{07339DD6-B685-440F-9816-66B3429FFA6A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43560D-5469-412B-83BE-9624E98A16BA}">
      <dgm:prSet phldrT="[Texto]" custT="1"/>
      <dgm:spPr/>
      <dgm:t>
        <a:bodyPr/>
        <a:lstStyle/>
        <a:p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Calendario académico </a:t>
          </a:r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extendido</a:t>
          </a:r>
        </a:p>
      </dgm:t>
    </dgm:pt>
    <dgm:pt modelId="{43AD21D7-25A6-4757-B8D5-26F87C19BD23}" type="parTrans" cxnId="{A5F27330-7365-4CE0-A055-636B345E693A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0F2C4C-5614-4858-BA19-EEE8ABC82F00}" type="sibTrans" cxnId="{A5F27330-7365-4CE0-A055-636B345E693A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DF6ECD-0D37-491E-B3E6-AECBC1EBDE3C}" type="pres">
      <dgm:prSet presAssocID="{E6D3BF71-D850-47EB-B8F0-BC6A34A6BB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9A17873-6BE0-4DED-9B6D-8F8706616847}" type="pres">
      <dgm:prSet presAssocID="{79472A75-8B44-4FA1-B60B-79892838E393}" presName="composite" presStyleCnt="0"/>
      <dgm:spPr/>
    </dgm:pt>
    <dgm:pt modelId="{6F331721-678C-46EB-B087-5ABA4F063708}" type="pres">
      <dgm:prSet presAssocID="{79472A75-8B44-4FA1-B60B-79892838E393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2FDEAB-11DD-4CD5-A9B9-9965D414270B}" type="pres">
      <dgm:prSet presAssocID="{79472A75-8B44-4FA1-B60B-79892838E393}" presName="rect2" presStyleLbl="fgImgPlace1" presStyleIdx="0" presStyleCnt="5" custScaleX="84807" custScaleY="76348" custLinFactNeighborX="-11048"/>
      <dgm:spPr/>
    </dgm:pt>
    <dgm:pt modelId="{C02D0502-CE7A-4A54-AE7B-0B24DBF0B416}" type="pres">
      <dgm:prSet presAssocID="{24FD52B0-030E-4BD4-A9DE-2BE7EA58137D}" presName="sibTrans" presStyleCnt="0"/>
      <dgm:spPr/>
    </dgm:pt>
    <dgm:pt modelId="{64F26D96-780C-40A8-B756-EDD3E3F80BD2}" type="pres">
      <dgm:prSet presAssocID="{01A1C677-5B9F-4945-837E-C8CD7E1DCDD3}" presName="composite" presStyleCnt="0"/>
      <dgm:spPr/>
    </dgm:pt>
    <dgm:pt modelId="{BF309016-5FD9-4100-A528-CFA14316057A}" type="pres">
      <dgm:prSet presAssocID="{01A1C677-5B9F-4945-837E-C8CD7E1DCDD3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E0BD8D-E44C-43AC-9600-3FBF4F1AB313}" type="pres">
      <dgm:prSet presAssocID="{01A1C677-5B9F-4945-837E-C8CD7E1DCDD3}" presName="rect2" presStyleLbl="fgImgPlace1" presStyleIdx="1" presStyleCnt="5" custScaleX="84807" custScaleY="76348" custLinFactNeighborX="-11048"/>
      <dgm:spPr/>
    </dgm:pt>
    <dgm:pt modelId="{D2A65215-8516-49A2-AF99-168FA6158BE8}" type="pres">
      <dgm:prSet presAssocID="{6858E0D2-6F82-401E-8885-83F1D33757D3}" presName="sibTrans" presStyleCnt="0"/>
      <dgm:spPr/>
    </dgm:pt>
    <dgm:pt modelId="{95867405-3ABA-4537-A266-7310F7EE45A2}" type="pres">
      <dgm:prSet presAssocID="{E543560D-5469-412B-83BE-9624E98A16BA}" presName="composite" presStyleCnt="0"/>
      <dgm:spPr/>
    </dgm:pt>
    <dgm:pt modelId="{F9BA9D03-AA26-4A57-AC72-61250E730BB5}" type="pres">
      <dgm:prSet presAssocID="{E543560D-5469-412B-83BE-9624E98A16BA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A07EDF-82B9-4272-8D87-72289AD38F8C}" type="pres">
      <dgm:prSet presAssocID="{E543560D-5469-412B-83BE-9624E98A16BA}" presName="rect2" presStyleLbl="fgImgPlace1" presStyleIdx="2" presStyleCnt="5" custScaleX="84807" custScaleY="76348" custLinFactNeighborX="-11048"/>
      <dgm:spPr/>
    </dgm:pt>
    <dgm:pt modelId="{CBF4C9CA-9E97-4E14-807D-7A8CDFBC7CC3}" type="pres">
      <dgm:prSet presAssocID="{9A0F2C4C-5614-4858-BA19-EEE8ABC82F00}" presName="sibTrans" presStyleCnt="0"/>
      <dgm:spPr/>
    </dgm:pt>
    <dgm:pt modelId="{57D7FF82-7215-470F-9BD0-595152997E9C}" type="pres">
      <dgm:prSet presAssocID="{B8A9E4F4-14CD-4F4C-BA20-2485137DFA0B}" presName="composite" presStyleCnt="0"/>
      <dgm:spPr/>
    </dgm:pt>
    <dgm:pt modelId="{5ABC942D-19C9-4D09-AB02-2F37A21BAC89}" type="pres">
      <dgm:prSet presAssocID="{B8A9E4F4-14CD-4F4C-BA20-2485137DFA0B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216949-AA8F-433E-A9FA-14E01DE55A70}" type="pres">
      <dgm:prSet presAssocID="{B8A9E4F4-14CD-4F4C-BA20-2485137DFA0B}" presName="rect2" presStyleLbl="fgImgPlace1" presStyleIdx="3" presStyleCnt="5" custScaleX="84807" custScaleY="76348" custLinFactNeighborX="-11048"/>
      <dgm:spPr/>
    </dgm:pt>
    <dgm:pt modelId="{8CD5A5EA-FE2E-4452-9A61-1EE68C826329}" type="pres">
      <dgm:prSet presAssocID="{72103079-F02C-4B27-A8CD-6C51CA3A6202}" presName="sibTrans" presStyleCnt="0"/>
      <dgm:spPr/>
    </dgm:pt>
    <dgm:pt modelId="{670C9729-BBAB-4D83-A167-D17FEAEEB186}" type="pres">
      <dgm:prSet presAssocID="{72B4364E-86C7-48DE-A4D9-6E93F14A7514}" presName="composite" presStyleCnt="0"/>
      <dgm:spPr/>
    </dgm:pt>
    <dgm:pt modelId="{9B004D56-7DF0-444B-909B-86E1C5A937D1}" type="pres">
      <dgm:prSet presAssocID="{72B4364E-86C7-48DE-A4D9-6E93F14A7514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48BD29-CFE6-48BE-AE48-C13DEBF0E60B}" type="pres">
      <dgm:prSet presAssocID="{72B4364E-86C7-48DE-A4D9-6E93F14A7514}" presName="rect2" presStyleLbl="fgImgPlace1" presStyleIdx="4" presStyleCnt="5" custScaleX="84807" custScaleY="76348" custLinFactNeighborX="-11048"/>
      <dgm:spPr/>
    </dgm:pt>
  </dgm:ptLst>
  <dgm:cxnLst>
    <dgm:cxn modelId="{62FF71F9-C894-4543-85CE-72C352E3321E}" srcId="{E6D3BF71-D850-47EB-B8F0-BC6A34A6BBD6}" destId="{B8A9E4F4-14CD-4F4C-BA20-2485137DFA0B}" srcOrd="3" destOrd="0" parTransId="{C4EF8CEC-EF22-4091-BBBE-FF88AC6D64A2}" sibTransId="{72103079-F02C-4B27-A8CD-6C51CA3A6202}"/>
    <dgm:cxn modelId="{B5E9A49E-F620-4675-8701-F6196ACE6B0E}" srcId="{E6D3BF71-D850-47EB-B8F0-BC6A34A6BBD6}" destId="{72B4364E-86C7-48DE-A4D9-6E93F14A7514}" srcOrd="4" destOrd="0" parTransId="{F6B1E34F-1A0D-41CF-AC39-3BC59E4DA537}" sibTransId="{3D03A4B8-FDF9-4FBE-B235-BE8CD26FDD70}"/>
    <dgm:cxn modelId="{07339DD6-B685-440F-9816-66B3429FFA6A}" srcId="{E6D3BF71-D850-47EB-B8F0-BC6A34A6BBD6}" destId="{79472A75-8B44-4FA1-B60B-79892838E393}" srcOrd="0" destOrd="0" parTransId="{3E264868-1D56-47CA-9610-A91F850E9981}" sibTransId="{24FD52B0-030E-4BD4-A9DE-2BE7EA58137D}"/>
    <dgm:cxn modelId="{A54C7A1E-DC3D-463C-BA18-605BEEAC3AAD}" type="presOf" srcId="{B8A9E4F4-14CD-4F4C-BA20-2485137DFA0B}" destId="{5ABC942D-19C9-4D09-AB02-2F37A21BAC89}" srcOrd="0" destOrd="0" presId="urn:microsoft.com/office/officeart/2008/layout/PictureStrips"/>
    <dgm:cxn modelId="{0FD14B35-5FA1-4FF4-B061-95EA49DA0F99}" type="presOf" srcId="{E6D3BF71-D850-47EB-B8F0-BC6A34A6BBD6}" destId="{65DF6ECD-0D37-491E-B3E6-AECBC1EBDE3C}" srcOrd="0" destOrd="0" presId="urn:microsoft.com/office/officeart/2008/layout/PictureStrips"/>
    <dgm:cxn modelId="{DFB1AE1D-4AF3-40A3-84E2-E9E3103115D8}" type="presOf" srcId="{01A1C677-5B9F-4945-837E-C8CD7E1DCDD3}" destId="{BF309016-5FD9-4100-A528-CFA14316057A}" srcOrd="0" destOrd="0" presId="urn:microsoft.com/office/officeart/2008/layout/PictureStrips"/>
    <dgm:cxn modelId="{A5F27330-7365-4CE0-A055-636B345E693A}" srcId="{E6D3BF71-D850-47EB-B8F0-BC6A34A6BBD6}" destId="{E543560D-5469-412B-83BE-9624E98A16BA}" srcOrd="2" destOrd="0" parTransId="{43AD21D7-25A6-4757-B8D5-26F87C19BD23}" sibTransId="{9A0F2C4C-5614-4858-BA19-EEE8ABC82F00}"/>
    <dgm:cxn modelId="{FC99CD77-39CC-4DBD-8991-73E23B72B9EC}" type="presOf" srcId="{E543560D-5469-412B-83BE-9624E98A16BA}" destId="{F9BA9D03-AA26-4A57-AC72-61250E730BB5}" srcOrd="0" destOrd="0" presId="urn:microsoft.com/office/officeart/2008/layout/PictureStrips"/>
    <dgm:cxn modelId="{F95635BD-0C28-498E-9E14-789966E70980}" srcId="{E6D3BF71-D850-47EB-B8F0-BC6A34A6BBD6}" destId="{01A1C677-5B9F-4945-837E-C8CD7E1DCDD3}" srcOrd="1" destOrd="0" parTransId="{7AFB8B0F-6858-4D9E-85A9-9525335E8C0E}" sibTransId="{6858E0D2-6F82-401E-8885-83F1D33757D3}"/>
    <dgm:cxn modelId="{7BE29877-BE36-4233-A5C5-267C098852F2}" type="presOf" srcId="{79472A75-8B44-4FA1-B60B-79892838E393}" destId="{6F331721-678C-46EB-B087-5ABA4F063708}" srcOrd="0" destOrd="0" presId="urn:microsoft.com/office/officeart/2008/layout/PictureStrips"/>
    <dgm:cxn modelId="{E5167B5B-8E5A-440C-8324-97292D9281A3}" type="presOf" srcId="{72B4364E-86C7-48DE-A4D9-6E93F14A7514}" destId="{9B004D56-7DF0-444B-909B-86E1C5A937D1}" srcOrd="0" destOrd="0" presId="urn:microsoft.com/office/officeart/2008/layout/PictureStrips"/>
    <dgm:cxn modelId="{F7439D2A-547D-428D-9957-35BF750DBC1D}" type="presParOf" srcId="{65DF6ECD-0D37-491E-B3E6-AECBC1EBDE3C}" destId="{29A17873-6BE0-4DED-9B6D-8F8706616847}" srcOrd="0" destOrd="0" presId="urn:microsoft.com/office/officeart/2008/layout/PictureStrips"/>
    <dgm:cxn modelId="{A80F94F8-D7B0-47FD-A6B3-CB6C964D40A6}" type="presParOf" srcId="{29A17873-6BE0-4DED-9B6D-8F8706616847}" destId="{6F331721-678C-46EB-B087-5ABA4F063708}" srcOrd="0" destOrd="0" presId="urn:microsoft.com/office/officeart/2008/layout/PictureStrips"/>
    <dgm:cxn modelId="{A25839D8-0A78-4995-8D76-E56EA96CEA68}" type="presParOf" srcId="{29A17873-6BE0-4DED-9B6D-8F8706616847}" destId="{CF2FDEAB-11DD-4CD5-A9B9-9965D414270B}" srcOrd="1" destOrd="0" presId="urn:microsoft.com/office/officeart/2008/layout/PictureStrips"/>
    <dgm:cxn modelId="{53F63276-31DB-4EC5-B23F-D2A242EBF543}" type="presParOf" srcId="{65DF6ECD-0D37-491E-B3E6-AECBC1EBDE3C}" destId="{C02D0502-CE7A-4A54-AE7B-0B24DBF0B416}" srcOrd="1" destOrd="0" presId="urn:microsoft.com/office/officeart/2008/layout/PictureStrips"/>
    <dgm:cxn modelId="{F3DF5B88-8196-4417-98C2-CE6EB41E1471}" type="presParOf" srcId="{65DF6ECD-0D37-491E-B3E6-AECBC1EBDE3C}" destId="{64F26D96-780C-40A8-B756-EDD3E3F80BD2}" srcOrd="2" destOrd="0" presId="urn:microsoft.com/office/officeart/2008/layout/PictureStrips"/>
    <dgm:cxn modelId="{207416E2-3D71-4848-A4BE-B0E97FEAFA20}" type="presParOf" srcId="{64F26D96-780C-40A8-B756-EDD3E3F80BD2}" destId="{BF309016-5FD9-4100-A528-CFA14316057A}" srcOrd="0" destOrd="0" presId="urn:microsoft.com/office/officeart/2008/layout/PictureStrips"/>
    <dgm:cxn modelId="{A734D9F6-E831-40CE-851B-F8E1C2CECAA5}" type="presParOf" srcId="{64F26D96-780C-40A8-B756-EDD3E3F80BD2}" destId="{78E0BD8D-E44C-43AC-9600-3FBF4F1AB313}" srcOrd="1" destOrd="0" presId="urn:microsoft.com/office/officeart/2008/layout/PictureStrips"/>
    <dgm:cxn modelId="{48E1D28D-8FC0-45C8-89CE-7B9F02F078BB}" type="presParOf" srcId="{65DF6ECD-0D37-491E-B3E6-AECBC1EBDE3C}" destId="{D2A65215-8516-49A2-AF99-168FA6158BE8}" srcOrd="3" destOrd="0" presId="urn:microsoft.com/office/officeart/2008/layout/PictureStrips"/>
    <dgm:cxn modelId="{9D4A3722-D622-4B11-9D4F-6BDEE233B160}" type="presParOf" srcId="{65DF6ECD-0D37-491E-B3E6-AECBC1EBDE3C}" destId="{95867405-3ABA-4537-A266-7310F7EE45A2}" srcOrd="4" destOrd="0" presId="urn:microsoft.com/office/officeart/2008/layout/PictureStrips"/>
    <dgm:cxn modelId="{15566B4E-DA1C-49A5-BCF0-48B89EBAE4A4}" type="presParOf" srcId="{95867405-3ABA-4537-A266-7310F7EE45A2}" destId="{F9BA9D03-AA26-4A57-AC72-61250E730BB5}" srcOrd="0" destOrd="0" presId="urn:microsoft.com/office/officeart/2008/layout/PictureStrips"/>
    <dgm:cxn modelId="{FB258025-E0FE-47B9-83AD-6CC55FA72B42}" type="presParOf" srcId="{95867405-3ABA-4537-A266-7310F7EE45A2}" destId="{FEA07EDF-82B9-4272-8D87-72289AD38F8C}" srcOrd="1" destOrd="0" presId="urn:microsoft.com/office/officeart/2008/layout/PictureStrips"/>
    <dgm:cxn modelId="{6CAA406C-6DF9-48FB-8CDA-4DC8AD5A9ED5}" type="presParOf" srcId="{65DF6ECD-0D37-491E-B3E6-AECBC1EBDE3C}" destId="{CBF4C9CA-9E97-4E14-807D-7A8CDFBC7CC3}" srcOrd="5" destOrd="0" presId="urn:microsoft.com/office/officeart/2008/layout/PictureStrips"/>
    <dgm:cxn modelId="{63344D64-A393-45C7-BB05-D63505D5365E}" type="presParOf" srcId="{65DF6ECD-0D37-491E-B3E6-AECBC1EBDE3C}" destId="{57D7FF82-7215-470F-9BD0-595152997E9C}" srcOrd="6" destOrd="0" presId="urn:microsoft.com/office/officeart/2008/layout/PictureStrips"/>
    <dgm:cxn modelId="{2E57073C-80BB-4CD6-9CEE-EB511767CC3C}" type="presParOf" srcId="{57D7FF82-7215-470F-9BD0-595152997E9C}" destId="{5ABC942D-19C9-4D09-AB02-2F37A21BAC89}" srcOrd="0" destOrd="0" presId="urn:microsoft.com/office/officeart/2008/layout/PictureStrips"/>
    <dgm:cxn modelId="{41E471AD-D183-484A-AB31-11339C1ECCA6}" type="presParOf" srcId="{57D7FF82-7215-470F-9BD0-595152997E9C}" destId="{74216949-AA8F-433E-A9FA-14E01DE55A70}" srcOrd="1" destOrd="0" presId="urn:microsoft.com/office/officeart/2008/layout/PictureStrips"/>
    <dgm:cxn modelId="{E6F2D35A-6C34-4915-87E9-FF949247267C}" type="presParOf" srcId="{65DF6ECD-0D37-491E-B3E6-AECBC1EBDE3C}" destId="{8CD5A5EA-FE2E-4452-9A61-1EE68C826329}" srcOrd="7" destOrd="0" presId="urn:microsoft.com/office/officeart/2008/layout/PictureStrips"/>
    <dgm:cxn modelId="{3E01A13A-9E49-42DA-A4B4-3994A9EA47C9}" type="presParOf" srcId="{65DF6ECD-0D37-491E-B3E6-AECBC1EBDE3C}" destId="{670C9729-BBAB-4D83-A167-D17FEAEEB186}" srcOrd="8" destOrd="0" presId="urn:microsoft.com/office/officeart/2008/layout/PictureStrips"/>
    <dgm:cxn modelId="{C1552A56-0222-450B-9379-9181004D8145}" type="presParOf" srcId="{670C9729-BBAB-4D83-A167-D17FEAEEB186}" destId="{9B004D56-7DF0-444B-909B-86E1C5A937D1}" srcOrd="0" destOrd="0" presId="urn:microsoft.com/office/officeart/2008/layout/PictureStrips"/>
    <dgm:cxn modelId="{E755C5B0-EAE2-4DFD-8FCE-B9420A998180}" type="presParOf" srcId="{670C9729-BBAB-4D83-A167-D17FEAEEB186}" destId="{9548BD29-CFE6-48BE-AE48-C13DEBF0E60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6D3BF71-D850-47EB-B8F0-BC6A34A6BBD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13D8195-1470-47A7-9F69-35C6ABE6D5D1}">
      <dgm:prSet phldrT="[Texto]" custT="1"/>
      <dgm:spPr/>
      <dgm:t>
        <a:bodyPr/>
        <a:lstStyle/>
        <a:p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Atención </a:t>
          </a:r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virtual 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 estudiantes</a:t>
          </a:r>
        </a:p>
      </dgm:t>
    </dgm:pt>
    <dgm:pt modelId="{A28FE8D9-7940-4B7D-8F4D-4FEADF5643EC}" type="parTrans" cxnId="{CE1024B5-32C4-4A97-AF02-AD1E7D450E5C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790F2E-30C4-45B1-B982-9FEBB0DB89F5}" type="sibTrans" cxnId="{CE1024B5-32C4-4A97-AF02-AD1E7D450E5C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D7288E-8FF6-4E21-993E-9235D121A204}">
      <dgm:prSet phldrT="[Texto]" custT="1"/>
      <dgm:spPr/>
      <dgm:t>
        <a:bodyPr/>
        <a:lstStyle/>
        <a:p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Herramientas 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tecnológicas: Moodle, zoom, otras</a:t>
          </a:r>
        </a:p>
      </dgm:t>
    </dgm:pt>
    <dgm:pt modelId="{CE9C4E8F-67BE-4A2F-9CF9-021F3ABB2AC0}" type="parTrans" cxnId="{3185419C-729B-4281-BDBA-C49D01661BAA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319D52-74F4-43F8-B5B9-493E36554E00}" type="sibTrans" cxnId="{3185419C-729B-4281-BDBA-C49D01661BAA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C5A770-CAEC-4274-8E78-3603A7C55543}">
      <dgm:prSet phldrT="[Texto]" custT="1"/>
      <dgm:spPr/>
      <dgm:t>
        <a:bodyPr/>
        <a:lstStyle/>
        <a:p>
          <a:r>
            <a:rPr lang="es-E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Fortalecimiento</a:t>
          </a:r>
          <a:r>
            <a:rPr lang="es-ES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tecnológico</a:t>
          </a:r>
        </a:p>
      </dgm:t>
    </dgm:pt>
    <dgm:pt modelId="{C7943F64-C054-468B-86D2-A2DBB253FCDA}" type="parTrans" cxnId="{22A8EEC9-3101-4A80-94FF-71B8482CAE32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1955F0-8F70-457C-AD23-44F2F98D0775}" type="sibTrans" cxnId="{22A8EEC9-3101-4A80-94FF-71B8482CAE32}">
      <dgm:prSet/>
      <dgm:spPr/>
      <dgm:t>
        <a:bodyPr/>
        <a:lstStyle/>
        <a:p>
          <a:endParaRPr lang="es-ES" sz="12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DF6ECD-0D37-491E-B3E6-AECBC1EBDE3C}" type="pres">
      <dgm:prSet presAssocID="{E6D3BF71-D850-47EB-B8F0-BC6A34A6BB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83187AD-6CAF-45F6-8DA2-623F0D228201}" type="pres">
      <dgm:prSet presAssocID="{313D8195-1470-47A7-9F69-35C6ABE6D5D1}" presName="composite" presStyleCnt="0"/>
      <dgm:spPr/>
    </dgm:pt>
    <dgm:pt modelId="{1E8F3FFB-93AB-4CFA-82CF-96E3DCDC2C93}" type="pres">
      <dgm:prSet presAssocID="{313D8195-1470-47A7-9F69-35C6ABE6D5D1}" presName="rect1" presStyleLbl="trAlignAcc1" presStyleIdx="0" presStyleCnt="3" custLinFactNeighborX="430" custLinFactNeighborY="1009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6E9D6F-BC68-4DAC-9F46-AFF73B449D6C}" type="pres">
      <dgm:prSet presAssocID="{313D8195-1470-47A7-9F69-35C6ABE6D5D1}" presName="rect2" presStyleLbl="fgImgPlace1" presStyleIdx="0" presStyleCnt="3" custScaleX="84807" custScaleY="76348" custLinFactNeighborX="-11048"/>
      <dgm:spPr/>
    </dgm:pt>
    <dgm:pt modelId="{CA26D9F7-F1C7-4819-BAB6-326A73E21F01}" type="pres">
      <dgm:prSet presAssocID="{E3790F2E-30C4-45B1-B982-9FEBB0DB89F5}" presName="sibTrans" presStyleCnt="0"/>
      <dgm:spPr/>
    </dgm:pt>
    <dgm:pt modelId="{9447C169-7545-4623-99DF-8F704ADEB702}" type="pres">
      <dgm:prSet presAssocID="{71D7288E-8FF6-4E21-993E-9235D121A204}" presName="composite" presStyleCnt="0"/>
      <dgm:spPr/>
    </dgm:pt>
    <dgm:pt modelId="{21EE05F1-700C-4CFC-92E1-548093324075}" type="pres">
      <dgm:prSet presAssocID="{71D7288E-8FF6-4E21-993E-9235D121A204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6FF31D-ACA8-48FC-A8DB-FE659C095050}" type="pres">
      <dgm:prSet presAssocID="{71D7288E-8FF6-4E21-993E-9235D121A204}" presName="rect2" presStyleLbl="fgImgPlace1" presStyleIdx="1" presStyleCnt="3" custScaleX="84807" custScaleY="76348" custLinFactNeighborX="-11048"/>
      <dgm:spPr/>
    </dgm:pt>
    <dgm:pt modelId="{66B085D5-22C8-4035-9405-9903EF7625E7}" type="pres">
      <dgm:prSet presAssocID="{F1319D52-74F4-43F8-B5B9-493E36554E00}" presName="sibTrans" presStyleCnt="0"/>
      <dgm:spPr/>
    </dgm:pt>
    <dgm:pt modelId="{96BA0764-0582-41EB-8274-DE92B441977C}" type="pres">
      <dgm:prSet presAssocID="{65C5A770-CAEC-4274-8E78-3603A7C55543}" presName="composite" presStyleCnt="0"/>
      <dgm:spPr/>
    </dgm:pt>
    <dgm:pt modelId="{28BFECED-A0CC-4E9E-8E71-3C42DBC0E39F}" type="pres">
      <dgm:prSet presAssocID="{65C5A770-CAEC-4274-8E78-3603A7C55543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D1BF0D-3B5B-4DA4-8334-F2362D85DEBE}" type="pres">
      <dgm:prSet presAssocID="{65C5A770-CAEC-4274-8E78-3603A7C55543}" presName="rect2" presStyleLbl="fgImgPlace1" presStyleIdx="2" presStyleCnt="3" custScaleX="84807" custScaleY="76348" custLinFactNeighborX="-11048"/>
      <dgm:spPr/>
    </dgm:pt>
  </dgm:ptLst>
  <dgm:cxnLst>
    <dgm:cxn modelId="{22A8EEC9-3101-4A80-94FF-71B8482CAE32}" srcId="{E6D3BF71-D850-47EB-B8F0-BC6A34A6BBD6}" destId="{65C5A770-CAEC-4274-8E78-3603A7C55543}" srcOrd="2" destOrd="0" parTransId="{C7943F64-C054-468B-86D2-A2DBB253FCDA}" sibTransId="{451955F0-8F70-457C-AD23-44F2F98D0775}"/>
    <dgm:cxn modelId="{2EDB4202-2F32-424E-9006-D276A922DF06}" type="presOf" srcId="{71D7288E-8FF6-4E21-993E-9235D121A204}" destId="{21EE05F1-700C-4CFC-92E1-548093324075}" srcOrd="0" destOrd="0" presId="urn:microsoft.com/office/officeart/2008/layout/PictureStrips"/>
    <dgm:cxn modelId="{32973D77-EDFA-41D7-A00C-D88236D6609C}" type="presOf" srcId="{313D8195-1470-47A7-9F69-35C6ABE6D5D1}" destId="{1E8F3FFB-93AB-4CFA-82CF-96E3DCDC2C93}" srcOrd="0" destOrd="0" presId="urn:microsoft.com/office/officeart/2008/layout/PictureStrips"/>
    <dgm:cxn modelId="{0FD14B35-5FA1-4FF4-B061-95EA49DA0F99}" type="presOf" srcId="{E6D3BF71-D850-47EB-B8F0-BC6A34A6BBD6}" destId="{65DF6ECD-0D37-491E-B3E6-AECBC1EBDE3C}" srcOrd="0" destOrd="0" presId="urn:microsoft.com/office/officeart/2008/layout/PictureStrips"/>
    <dgm:cxn modelId="{3185419C-729B-4281-BDBA-C49D01661BAA}" srcId="{E6D3BF71-D850-47EB-B8F0-BC6A34A6BBD6}" destId="{71D7288E-8FF6-4E21-993E-9235D121A204}" srcOrd="1" destOrd="0" parTransId="{CE9C4E8F-67BE-4A2F-9CF9-021F3ABB2AC0}" sibTransId="{F1319D52-74F4-43F8-B5B9-493E36554E00}"/>
    <dgm:cxn modelId="{CE1024B5-32C4-4A97-AF02-AD1E7D450E5C}" srcId="{E6D3BF71-D850-47EB-B8F0-BC6A34A6BBD6}" destId="{313D8195-1470-47A7-9F69-35C6ABE6D5D1}" srcOrd="0" destOrd="0" parTransId="{A28FE8D9-7940-4B7D-8F4D-4FEADF5643EC}" sibTransId="{E3790F2E-30C4-45B1-B982-9FEBB0DB89F5}"/>
    <dgm:cxn modelId="{520BB830-0C2B-4A17-AD23-7F95DB789B7E}" type="presOf" srcId="{65C5A770-CAEC-4274-8E78-3603A7C55543}" destId="{28BFECED-A0CC-4E9E-8E71-3C42DBC0E39F}" srcOrd="0" destOrd="0" presId="urn:microsoft.com/office/officeart/2008/layout/PictureStrips"/>
    <dgm:cxn modelId="{836E61AF-2149-4397-83F8-47A5BF3B1F0E}" type="presParOf" srcId="{65DF6ECD-0D37-491E-B3E6-AECBC1EBDE3C}" destId="{983187AD-6CAF-45F6-8DA2-623F0D228201}" srcOrd="0" destOrd="0" presId="urn:microsoft.com/office/officeart/2008/layout/PictureStrips"/>
    <dgm:cxn modelId="{117FCF93-2315-4ADE-A040-EFFB85650FF9}" type="presParOf" srcId="{983187AD-6CAF-45F6-8DA2-623F0D228201}" destId="{1E8F3FFB-93AB-4CFA-82CF-96E3DCDC2C93}" srcOrd="0" destOrd="0" presId="urn:microsoft.com/office/officeart/2008/layout/PictureStrips"/>
    <dgm:cxn modelId="{A4D834C2-1A76-4885-AD01-37461B4CFDB2}" type="presParOf" srcId="{983187AD-6CAF-45F6-8DA2-623F0D228201}" destId="{FD6E9D6F-BC68-4DAC-9F46-AFF73B449D6C}" srcOrd="1" destOrd="0" presId="urn:microsoft.com/office/officeart/2008/layout/PictureStrips"/>
    <dgm:cxn modelId="{4DEB3400-1281-474F-8415-D5771CFB003E}" type="presParOf" srcId="{65DF6ECD-0D37-491E-B3E6-AECBC1EBDE3C}" destId="{CA26D9F7-F1C7-4819-BAB6-326A73E21F01}" srcOrd="1" destOrd="0" presId="urn:microsoft.com/office/officeart/2008/layout/PictureStrips"/>
    <dgm:cxn modelId="{85988D37-019F-42A2-A105-9D894F839D3B}" type="presParOf" srcId="{65DF6ECD-0D37-491E-B3E6-AECBC1EBDE3C}" destId="{9447C169-7545-4623-99DF-8F704ADEB702}" srcOrd="2" destOrd="0" presId="urn:microsoft.com/office/officeart/2008/layout/PictureStrips"/>
    <dgm:cxn modelId="{E321A1EB-22E7-4EEF-A08D-647836DE5690}" type="presParOf" srcId="{9447C169-7545-4623-99DF-8F704ADEB702}" destId="{21EE05F1-700C-4CFC-92E1-548093324075}" srcOrd="0" destOrd="0" presId="urn:microsoft.com/office/officeart/2008/layout/PictureStrips"/>
    <dgm:cxn modelId="{F42DE39C-93CB-485A-832E-0B402C65D94E}" type="presParOf" srcId="{9447C169-7545-4623-99DF-8F704ADEB702}" destId="{8E6FF31D-ACA8-48FC-A8DB-FE659C095050}" srcOrd="1" destOrd="0" presId="urn:microsoft.com/office/officeart/2008/layout/PictureStrips"/>
    <dgm:cxn modelId="{4A89A0B7-99EF-476D-9860-5C2B921898F7}" type="presParOf" srcId="{65DF6ECD-0D37-491E-B3E6-AECBC1EBDE3C}" destId="{66B085D5-22C8-4035-9405-9903EF7625E7}" srcOrd="3" destOrd="0" presId="urn:microsoft.com/office/officeart/2008/layout/PictureStrips"/>
    <dgm:cxn modelId="{8D366305-BE5F-4480-84BE-D3DD409B2078}" type="presParOf" srcId="{65DF6ECD-0D37-491E-B3E6-AECBC1EBDE3C}" destId="{96BA0764-0582-41EB-8274-DE92B441977C}" srcOrd="4" destOrd="0" presId="urn:microsoft.com/office/officeart/2008/layout/PictureStrips"/>
    <dgm:cxn modelId="{B9C294DA-D7D7-4C15-A1DC-0E6FC2CBEDCD}" type="presParOf" srcId="{96BA0764-0582-41EB-8274-DE92B441977C}" destId="{28BFECED-A0CC-4E9E-8E71-3C42DBC0E39F}" srcOrd="0" destOrd="0" presId="urn:microsoft.com/office/officeart/2008/layout/PictureStrips"/>
    <dgm:cxn modelId="{98C49748-F48B-4A74-B150-CA8057619CB3}" type="presParOf" srcId="{96BA0764-0582-41EB-8274-DE92B441977C}" destId="{6CD1BF0D-3B5B-4DA4-8334-F2362D85DEB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BD520-3B9B-48AB-864C-DCD7149F7B85}">
      <dsp:nvSpPr>
        <dsp:cNvPr id="0" name=""/>
        <dsp:cNvSpPr/>
      </dsp:nvSpPr>
      <dsp:spPr>
        <a:xfrm>
          <a:off x="0" y="644233"/>
          <a:ext cx="11002461" cy="798623"/>
        </a:xfrm>
        <a:prstGeom prst="notchedRightArrow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D1C9A979-5D73-4BBF-92CE-2A197D05FA2A}">
      <dsp:nvSpPr>
        <dsp:cNvPr id="0" name=""/>
        <dsp:cNvSpPr/>
      </dsp:nvSpPr>
      <dsp:spPr>
        <a:xfrm>
          <a:off x="2719" y="0"/>
          <a:ext cx="1583484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2719" y="0"/>
        <a:ext cx="1583484" cy="798623"/>
      </dsp:txXfrm>
    </dsp:sp>
    <dsp:sp modelId="{D5881D46-F563-4929-B3D2-B59AEF08E441}">
      <dsp:nvSpPr>
        <dsp:cNvPr id="0" name=""/>
        <dsp:cNvSpPr/>
      </dsp:nvSpPr>
      <dsp:spPr>
        <a:xfrm>
          <a:off x="999410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880DE-7FD6-4503-8A10-E752D48AB913}">
      <dsp:nvSpPr>
        <dsp:cNvPr id="0" name=""/>
        <dsp:cNvSpPr/>
      </dsp:nvSpPr>
      <dsp:spPr>
        <a:xfrm>
          <a:off x="1665378" y="1197934"/>
          <a:ext cx="1583484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1665378" y="1197934"/>
        <a:ext cx="1583484" cy="798623"/>
      </dsp:txXfrm>
    </dsp:sp>
    <dsp:sp modelId="{15F4AFC4-C95C-428E-8A22-FEB7ADB9FA5D}">
      <dsp:nvSpPr>
        <dsp:cNvPr id="0" name=""/>
        <dsp:cNvSpPr/>
      </dsp:nvSpPr>
      <dsp:spPr>
        <a:xfrm>
          <a:off x="2662068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0F178-CB99-4F58-8177-0CDBE5AD05E0}">
      <dsp:nvSpPr>
        <dsp:cNvPr id="0" name=""/>
        <dsp:cNvSpPr/>
      </dsp:nvSpPr>
      <dsp:spPr>
        <a:xfrm>
          <a:off x="3328036" y="0"/>
          <a:ext cx="1583484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3328036" y="0"/>
        <a:ext cx="1583484" cy="798623"/>
      </dsp:txXfrm>
    </dsp:sp>
    <dsp:sp modelId="{F938E7CF-BC21-4055-86BD-4A79650C3E93}">
      <dsp:nvSpPr>
        <dsp:cNvPr id="0" name=""/>
        <dsp:cNvSpPr/>
      </dsp:nvSpPr>
      <dsp:spPr>
        <a:xfrm>
          <a:off x="4324726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2A5FE-35D4-4FE5-BA66-8077891FCE95}">
      <dsp:nvSpPr>
        <dsp:cNvPr id="0" name=""/>
        <dsp:cNvSpPr/>
      </dsp:nvSpPr>
      <dsp:spPr>
        <a:xfrm>
          <a:off x="4990694" y="1197934"/>
          <a:ext cx="1583484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4990694" y="1197934"/>
        <a:ext cx="1583484" cy="798623"/>
      </dsp:txXfrm>
    </dsp:sp>
    <dsp:sp modelId="{272BE8F6-4EB9-4979-AA74-5D0B2C768E68}">
      <dsp:nvSpPr>
        <dsp:cNvPr id="0" name=""/>
        <dsp:cNvSpPr/>
      </dsp:nvSpPr>
      <dsp:spPr>
        <a:xfrm>
          <a:off x="5987385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A86AA-2C42-4564-A71C-ACF3099C6A6C}">
      <dsp:nvSpPr>
        <dsp:cNvPr id="0" name=""/>
        <dsp:cNvSpPr/>
      </dsp:nvSpPr>
      <dsp:spPr>
        <a:xfrm>
          <a:off x="6653352" y="0"/>
          <a:ext cx="1583484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6653352" y="0"/>
        <a:ext cx="1583484" cy="798623"/>
      </dsp:txXfrm>
    </dsp:sp>
    <dsp:sp modelId="{5B20C7F5-97CB-46C5-B1DB-C6541ACDF1EC}">
      <dsp:nvSpPr>
        <dsp:cNvPr id="0" name=""/>
        <dsp:cNvSpPr/>
      </dsp:nvSpPr>
      <dsp:spPr>
        <a:xfrm>
          <a:off x="7650043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80CC6-17AC-4E64-9BE8-E89AD9C82300}">
      <dsp:nvSpPr>
        <dsp:cNvPr id="0" name=""/>
        <dsp:cNvSpPr/>
      </dsp:nvSpPr>
      <dsp:spPr>
        <a:xfrm>
          <a:off x="8316011" y="1197934"/>
          <a:ext cx="1583484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8316011" y="1197934"/>
        <a:ext cx="1583484" cy="798623"/>
      </dsp:txXfrm>
    </dsp:sp>
    <dsp:sp modelId="{C79FFD98-42C9-4553-8283-AE89AB7E5229}">
      <dsp:nvSpPr>
        <dsp:cNvPr id="0" name=""/>
        <dsp:cNvSpPr/>
      </dsp:nvSpPr>
      <dsp:spPr>
        <a:xfrm>
          <a:off x="9312701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1DD6D-C67D-488E-A977-AF3E60AC5404}">
      <dsp:nvSpPr>
        <dsp:cNvPr id="0" name=""/>
        <dsp:cNvSpPr/>
      </dsp:nvSpPr>
      <dsp:spPr>
        <a:xfrm>
          <a:off x="82145" y="179242"/>
          <a:ext cx="2292122" cy="71628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516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Estrategias virtuales </a:t>
          </a: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campañas 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psicosociales-motivación-salud</a:t>
          </a:r>
        </a:p>
      </dsp:txBody>
      <dsp:txXfrm>
        <a:off x="82145" y="179242"/>
        <a:ext cx="2292122" cy="716288"/>
      </dsp:txXfrm>
    </dsp:sp>
    <dsp:sp modelId="{6A4208FD-2E54-437B-98B8-C7077A8AF951}">
      <dsp:nvSpPr>
        <dsp:cNvPr id="0" name=""/>
        <dsp:cNvSpPr/>
      </dsp:nvSpPr>
      <dsp:spPr>
        <a:xfrm>
          <a:off x="4513" y="164721"/>
          <a:ext cx="425223" cy="57421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B39B9-213A-4130-A1A7-514B2772CAD5}">
      <dsp:nvSpPr>
        <dsp:cNvPr id="0" name=""/>
        <dsp:cNvSpPr/>
      </dsp:nvSpPr>
      <dsp:spPr>
        <a:xfrm>
          <a:off x="76460" y="1350273"/>
          <a:ext cx="2292122" cy="71628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516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Apoyo </a:t>
          </a: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alimentario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a estudiantes</a:t>
          </a:r>
        </a:p>
      </dsp:txBody>
      <dsp:txXfrm>
        <a:off x="76460" y="1350273"/>
        <a:ext cx="2292122" cy="716288"/>
      </dsp:txXfrm>
    </dsp:sp>
    <dsp:sp modelId="{B60EB3EB-C0B9-4EC1-BB00-FFB3C209DB69}">
      <dsp:nvSpPr>
        <dsp:cNvPr id="0" name=""/>
        <dsp:cNvSpPr/>
      </dsp:nvSpPr>
      <dsp:spPr>
        <a:xfrm>
          <a:off x="0" y="1335753"/>
          <a:ext cx="425223" cy="57421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BD520-3B9B-48AB-864C-DCD7149F7B85}">
      <dsp:nvSpPr>
        <dsp:cNvPr id="0" name=""/>
        <dsp:cNvSpPr/>
      </dsp:nvSpPr>
      <dsp:spPr>
        <a:xfrm>
          <a:off x="0" y="644233"/>
          <a:ext cx="11559581" cy="798623"/>
        </a:xfrm>
        <a:prstGeom prst="notchedRightArrow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D1C9A979-5D73-4BBF-92CE-2A197D05FA2A}">
      <dsp:nvSpPr>
        <dsp:cNvPr id="0" name=""/>
        <dsp:cNvSpPr/>
      </dsp:nvSpPr>
      <dsp:spPr>
        <a:xfrm>
          <a:off x="2857" y="0"/>
          <a:ext cx="1663665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2857" y="0"/>
        <a:ext cx="1663665" cy="798623"/>
      </dsp:txXfrm>
    </dsp:sp>
    <dsp:sp modelId="{D5881D46-F563-4929-B3D2-B59AEF08E441}">
      <dsp:nvSpPr>
        <dsp:cNvPr id="0" name=""/>
        <dsp:cNvSpPr/>
      </dsp:nvSpPr>
      <dsp:spPr>
        <a:xfrm>
          <a:off x="1039638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880DE-7FD6-4503-8A10-E752D48AB913}">
      <dsp:nvSpPr>
        <dsp:cNvPr id="0" name=""/>
        <dsp:cNvSpPr/>
      </dsp:nvSpPr>
      <dsp:spPr>
        <a:xfrm>
          <a:off x="1749706" y="1197934"/>
          <a:ext cx="1663665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1749706" y="1197934"/>
        <a:ext cx="1663665" cy="798623"/>
      </dsp:txXfrm>
    </dsp:sp>
    <dsp:sp modelId="{15F4AFC4-C95C-428E-8A22-FEB7ADB9FA5D}">
      <dsp:nvSpPr>
        <dsp:cNvPr id="0" name=""/>
        <dsp:cNvSpPr/>
      </dsp:nvSpPr>
      <dsp:spPr>
        <a:xfrm>
          <a:off x="2786487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0F178-CB99-4F58-8177-0CDBE5AD05E0}">
      <dsp:nvSpPr>
        <dsp:cNvPr id="0" name=""/>
        <dsp:cNvSpPr/>
      </dsp:nvSpPr>
      <dsp:spPr>
        <a:xfrm>
          <a:off x="3496554" y="0"/>
          <a:ext cx="1663665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3496554" y="0"/>
        <a:ext cx="1663665" cy="798623"/>
      </dsp:txXfrm>
    </dsp:sp>
    <dsp:sp modelId="{F938E7CF-BC21-4055-86BD-4A79650C3E93}">
      <dsp:nvSpPr>
        <dsp:cNvPr id="0" name=""/>
        <dsp:cNvSpPr/>
      </dsp:nvSpPr>
      <dsp:spPr>
        <a:xfrm>
          <a:off x="4533336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2A5FE-35D4-4FE5-BA66-8077891FCE95}">
      <dsp:nvSpPr>
        <dsp:cNvPr id="0" name=""/>
        <dsp:cNvSpPr/>
      </dsp:nvSpPr>
      <dsp:spPr>
        <a:xfrm>
          <a:off x="5243403" y="1197934"/>
          <a:ext cx="1663665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5243403" y="1197934"/>
        <a:ext cx="1663665" cy="798623"/>
      </dsp:txXfrm>
    </dsp:sp>
    <dsp:sp modelId="{272BE8F6-4EB9-4979-AA74-5D0B2C768E68}">
      <dsp:nvSpPr>
        <dsp:cNvPr id="0" name=""/>
        <dsp:cNvSpPr/>
      </dsp:nvSpPr>
      <dsp:spPr>
        <a:xfrm>
          <a:off x="6280184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A86AA-2C42-4564-A71C-ACF3099C6A6C}">
      <dsp:nvSpPr>
        <dsp:cNvPr id="0" name=""/>
        <dsp:cNvSpPr/>
      </dsp:nvSpPr>
      <dsp:spPr>
        <a:xfrm>
          <a:off x="6990252" y="0"/>
          <a:ext cx="1663665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6990252" y="0"/>
        <a:ext cx="1663665" cy="798623"/>
      </dsp:txXfrm>
    </dsp:sp>
    <dsp:sp modelId="{5B20C7F5-97CB-46C5-B1DB-C6541ACDF1EC}">
      <dsp:nvSpPr>
        <dsp:cNvPr id="0" name=""/>
        <dsp:cNvSpPr/>
      </dsp:nvSpPr>
      <dsp:spPr>
        <a:xfrm>
          <a:off x="8027033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80CC6-17AC-4E64-9BE8-E89AD9C82300}">
      <dsp:nvSpPr>
        <dsp:cNvPr id="0" name=""/>
        <dsp:cNvSpPr/>
      </dsp:nvSpPr>
      <dsp:spPr>
        <a:xfrm>
          <a:off x="8737100" y="1197934"/>
          <a:ext cx="1663665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8737100" y="1197934"/>
        <a:ext cx="1663665" cy="798623"/>
      </dsp:txXfrm>
    </dsp:sp>
    <dsp:sp modelId="{C79FFD98-42C9-4553-8283-AE89AB7E5229}">
      <dsp:nvSpPr>
        <dsp:cNvPr id="0" name=""/>
        <dsp:cNvSpPr/>
      </dsp:nvSpPr>
      <dsp:spPr>
        <a:xfrm>
          <a:off x="9773882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BD520-3B9B-48AB-864C-DCD7149F7B85}">
      <dsp:nvSpPr>
        <dsp:cNvPr id="0" name=""/>
        <dsp:cNvSpPr/>
      </dsp:nvSpPr>
      <dsp:spPr>
        <a:xfrm>
          <a:off x="0" y="644233"/>
          <a:ext cx="11212436" cy="798623"/>
        </a:xfrm>
        <a:prstGeom prst="notchedRightArrow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D1C9A979-5D73-4BBF-92CE-2A197D05FA2A}">
      <dsp:nvSpPr>
        <dsp:cNvPr id="0" name=""/>
        <dsp:cNvSpPr/>
      </dsp:nvSpPr>
      <dsp:spPr>
        <a:xfrm>
          <a:off x="2771" y="0"/>
          <a:ext cx="1613703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2771" y="0"/>
        <a:ext cx="1613703" cy="798623"/>
      </dsp:txXfrm>
    </dsp:sp>
    <dsp:sp modelId="{D5881D46-F563-4929-B3D2-B59AEF08E441}">
      <dsp:nvSpPr>
        <dsp:cNvPr id="0" name=""/>
        <dsp:cNvSpPr/>
      </dsp:nvSpPr>
      <dsp:spPr>
        <a:xfrm>
          <a:off x="1014572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880DE-7FD6-4503-8A10-E752D48AB913}">
      <dsp:nvSpPr>
        <dsp:cNvPr id="0" name=""/>
        <dsp:cNvSpPr/>
      </dsp:nvSpPr>
      <dsp:spPr>
        <a:xfrm>
          <a:off x="1697160" y="1197934"/>
          <a:ext cx="1613703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1697160" y="1197934"/>
        <a:ext cx="1613703" cy="798623"/>
      </dsp:txXfrm>
    </dsp:sp>
    <dsp:sp modelId="{15F4AFC4-C95C-428E-8A22-FEB7ADB9FA5D}">
      <dsp:nvSpPr>
        <dsp:cNvPr id="0" name=""/>
        <dsp:cNvSpPr/>
      </dsp:nvSpPr>
      <dsp:spPr>
        <a:xfrm>
          <a:off x="2708961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0F178-CB99-4F58-8177-0CDBE5AD05E0}">
      <dsp:nvSpPr>
        <dsp:cNvPr id="0" name=""/>
        <dsp:cNvSpPr/>
      </dsp:nvSpPr>
      <dsp:spPr>
        <a:xfrm>
          <a:off x="3391549" y="0"/>
          <a:ext cx="1613703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3391549" y="0"/>
        <a:ext cx="1613703" cy="798623"/>
      </dsp:txXfrm>
    </dsp:sp>
    <dsp:sp modelId="{F938E7CF-BC21-4055-86BD-4A79650C3E93}">
      <dsp:nvSpPr>
        <dsp:cNvPr id="0" name=""/>
        <dsp:cNvSpPr/>
      </dsp:nvSpPr>
      <dsp:spPr>
        <a:xfrm>
          <a:off x="4403350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2A5FE-35D4-4FE5-BA66-8077891FCE95}">
      <dsp:nvSpPr>
        <dsp:cNvPr id="0" name=""/>
        <dsp:cNvSpPr/>
      </dsp:nvSpPr>
      <dsp:spPr>
        <a:xfrm>
          <a:off x="5085938" y="1197934"/>
          <a:ext cx="1613703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5085938" y="1197934"/>
        <a:ext cx="1613703" cy="798623"/>
      </dsp:txXfrm>
    </dsp:sp>
    <dsp:sp modelId="{272BE8F6-4EB9-4979-AA74-5D0B2C768E68}">
      <dsp:nvSpPr>
        <dsp:cNvPr id="0" name=""/>
        <dsp:cNvSpPr/>
      </dsp:nvSpPr>
      <dsp:spPr>
        <a:xfrm>
          <a:off x="6097739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A86AA-2C42-4564-A71C-ACF3099C6A6C}">
      <dsp:nvSpPr>
        <dsp:cNvPr id="0" name=""/>
        <dsp:cNvSpPr/>
      </dsp:nvSpPr>
      <dsp:spPr>
        <a:xfrm>
          <a:off x="6780327" y="0"/>
          <a:ext cx="1613703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6780327" y="0"/>
        <a:ext cx="1613703" cy="798623"/>
      </dsp:txXfrm>
    </dsp:sp>
    <dsp:sp modelId="{5B20C7F5-97CB-46C5-B1DB-C6541ACDF1EC}">
      <dsp:nvSpPr>
        <dsp:cNvPr id="0" name=""/>
        <dsp:cNvSpPr/>
      </dsp:nvSpPr>
      <dsp:spPr>
        <a:xfrm>
          <a:off x="7792128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80CC6-17AC-4E64-9BE8-E89AD9C82300}">
      <dsp:nvSpPr>
        <dsp:cNvPr id="0" name=""/>
        <dsp:cNvSpPr/>
      </dsp:nvSpPr>
      <dsp:spPr>
        <a:xfrm>
          <a:off x="8474716" y="1197934"/>
          <a:ext cx="1613703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8474716" y="1197934"/>
        <a:ext cx="1613703" cy="798623"/>
      </dsp:txXfrm>
    </dsp:sp>
    <dsp:sp modelId="{C79FFD98-42C9-4553-8283-AE89AB7E5229}">
      <dsp:nvSpPr>
        <dsp:cNvPr id="0" name=""/>
        <dsp:cNvSpPr/>
      </dsp:nvSpPr>
      <dsp:spPr>
        <a:xfrm>
          <a:off x="9486517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BD520-3B9B-48AB-864C-DCD7149F7B85}">
      <dsp:nvSpPr>
        <dsp:cNvPr id="0" name=""/>
        <dsp:cNvSpPr/>
      </dsp:nvSpPr>
      <dsp:spPr>
        <a:xfrm>
          <a:off x="0" y="644233"/>
          <a:ext cx="12149609" cy="798623"/>
        </a:xfrm>
        <a:prstGeom prst="notchedRightArrow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D1C9A979-5D73-4BBF-92CE-2A197D05FA2A}">
      <dsp:nvSpPr>
        <dsp:cNvPr id="0" name=""/>
        <dsp:cNvSpPr/>
      </dsp:nvSpPr>
      <dsp:spPr>
        <a:xfrm>
          <a:off x="3003" y="0"/>
          <a:ext cx="1748582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3003" y="0"/>
        <a:ext cx="1748582" cy="798623"/>
      </dsp:txXfrm>
    </dsp:sp>
    <dsp:sp modelId="{D5881D46-F563-4929-B3D2-B59AEF08E441}">
      <dsp:nvSpPr>
        <dsp:cNvPr id="0" name=""/>
        <dsp:cNvSpPr/>
      </dsp:nvSpPr>
      <dsp:spPr>
        <a:xfrm>
          <a:off x="1082243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880DE-7FD6-4503-8A10-E752D48AB913}">
      <dsp:nvSpPr>
        <dsp:cNvPr id="0" name=""/>
        <dsp:cNvSpPr/>
      </dsp:nvSpPr>
      <dsp:spPr>
        <a:xfrm>
          <a:off x="1839015" y="1197934"/>
          <a:ext cx="1748582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1839015" y="1197934"/>
        <a:ext cx="1748582" cy="798623"/>
      </dsp:txXfrm>
    </dsp:sp>
    <dsp:sp modelId="{15F4AFC4-C95C-428E-8A22-FEB7ADB9FA5D}">
      <dsp:nvSpPr>
        <dsp:cNvPr id="0" name=""/>
        <dsp:cNvSpPr/>
      </dsp:nvSpPr>
      <dsp:spPr>
        <a:xfrm>
          <a:off x="2918255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0F178-CB99-4F58-8177-0CDBE5AD05E0}">
      <dsp:nvSpPr>
        <dsp:cNvPr id="0" name=""/>
        <dsp:cNvSpPr/>
      </dsp:nvSpPr>
      <dsp:spPr>
        <a:xfrm>
          <a:off x="3675026" y="0"/>
          <a:ext cx="1748582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3675026" y="0"/>
        <a:ext cx="1748582" cy="798623"/>
      </dsp:txXfrm>
    </dsp:sp>
    <dsp:sp modelId="{F938E7CF-BC21-4055-86BD-4A79650C3E93}">
      <dsp:nvSpPr>
        <dsp:cNvPr id="0" name=""/>
        <dsp:cNvSpPr/>
      </dsp:nvSpPr>
      <dsp:spPr>
        <a:xfrm>
          <a:off x="4754266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2A5FE-35D4-4FE5-BA66-8077891FCE95}">
      <dsp:nvSpPr>
        <dsp:cNvPr id="0" name=""/>
        <dsp:cNvSpPr/>
      </dsp:nvSpPr>
      <dsp:spPr>
        <a:xfrm>
          <a:off x="5511038" y="1197934"/>
          <a:ext cx="1748582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5511038" y="1197934"/>
        <a:ext cx="1748582" cy="798623"/>
      </dsp:txXfrm>
    </dsp:sp>
    <dsp:sp modelId="{272BE8F6-4EB9-4979-AA74-5D0B2C768E68}">
      <dsp:nvSpPr>
        <dsp:cNvPr id="0" name=""/>
        <dsp:cNvSpPr/>
      </dsp:nvSpPr>
      <dsp:spPr>
        <a:xfrm>
          <a:off x="6590278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A86AA-2C42-4564-A71C-ACF3099C6A6C}">
      <dsp:nvSpPr>
        <dsp:cNvPr id="0" name=""/>
        <dsp:cNvSpPr/>
      </dsp:nvSpPr>
      <dsp:spPr>
        <a:xfrm>
          <a:off x="7347050" y="0"/>
          <a:ext cx="1748582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7347050" y="0"/>
        <a:ext cx="1748582" cy="798623"/>
      </dsp:txXfrm>
    </dsp:sp>
    <dsp:sp modelId="{5B20C7F5-97CB-46C5-B1DB-C6541ACDF1EC}">
      <dsp:nvSpPr>
        <dsp:cNvPr id="0" name=""/>
        <dsp:cNvSpPr/>
      </dsp:nvSpPr>
      <dsp:spPr>
        <a:xfrm>
          <a:off x="8426290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80CC6-17AC-4E64-9BE8-E89AD9C82300}">
      <dsp:nvSpPr>
        <dsp:cNvPr id="0" name=""/>
        <dsp:cNvSpPr/>
      </dsp:nvSpPr>
      <dsp:spPr>
        <a:xfrm>
          <a:off x="9183062" y="1197934"/>
          <a:ext cx="1748582" cy="798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i="0" kern="1200" dirty="0"/>
        </a:p>
      </dsp:txBody>
      <dsp:txXfrm>
        <a:off x="9183062" y="1197934"/>
        <a:ext cx="1748582" cy="798623"/>
      </dsp:txXfrm>
    </dsp:sp>
    <dsp:sp modelId="{C79FFD98-42C9-4553-8283-AE89AB7E5229}">
      <dsp:nvSpPr>
        <dsp:cNvPr id="0" name=""/>
        <dsp:cNvSpPr/>
      </dsp:nvSpPr>
      <dsp:spPr>
        <a:xfrm>
          <a:off x="10262302" y="923851"/>
          <a:ext cx="199655" cy="199655"/>
        </a:xfrm>
        <a:prstGeom prst="ellipse">
          <a:avLst/>
        </a:prstGeom>
        <a:solidFill>
          <a:srgbClr val="FFFF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E9235-C2E3-4E11-BC90-55EBF8B24F41}">
      <dsp:nvSpPr>
        <dsp:cNvPr id="0" name=""/>
        <dsp:cNvSpPr/>
      </dsp:nvSpPr>
      <dsp:spPr>
        <a:xfrm>
          <a:off x="387850" y="681429"/>
          <a:ext cx="2357219" cy="7366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8945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Flexibilidad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en la evaluación</a:t>
          </a:r>
          <a:endParaRPr lang="es-ES" sz="1200" b="1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850" y="681429"/>
        <a:ext cx="2357219" cy="736631"/>
      </dsp:txXfrm>
    </dsp:sp>
    <dsp:sp modelId="{745FB19A-7C3B-43AA-92DF-168288244CF2}">
      <dsp:nvSpPr>
        <dsp:cNvPr id="0" name=""/>
        <dsp:cNvSpPr/>
      </dsp:nvSpPr>
      <dsp:spPr>
        <a:xfrm>
          <a:off x="326421" y="605199"/>
          <a:ext cx="353652" cy="47765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B7978-F41A-47B6-BD82-3709CA13F220}">
      <dsp:nvSpPr>
        <dsp:cNvPr id="0" name=""/>
        <dsp:cNvSpPr/>
      </dsp:nvSpPr>
      <dsp:spPr>
        <a:xfrm>
          <a:off x="387850" y="1502363"/>
          <a:ext cx="2357219" cy="7366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8945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Flexibilidad 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curricular</a:t>
          </a:r>
        </a:p>
      </dsp:txBody>
      <dsp:txXfrm>
        <a:off x="387850" y="1502363"/>
        <a:ext cx="2357219" cy="736631"/>
      </dsp:txXfrm>
    </dsp:sp>
    <dsp:sp modelId="{629FA8B0-1D9A-4AB7-B3A1-E10C4A107101}">
      <dsp:nvSpPr>
        <dsp:cNvPr id="0" name=""/>
        <dsp:cNvSpPr/>
      </dsp:nvSpPr>
      <dsp:spPr>
        <a:xfrm>
          <a:off x="319604" y="1472448"/>
          <a:ext cx="353652" cy="47765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51C1A-A567-4E4C-AC92-CC4889BF8508}">
      <dsp:nvSpPr>
        <dsp:cNvPr id="0" name=""/>
        <dsp:cNvSpPr/>
      </dsp:nvSpPr>
      <dsp:spPr>
        <a:xfrm>
          <a:off x="387850" y="2323297"/>
          <a:ext cx="2357219" cy="7366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8945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Suspensión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de prácticas, salidas, movilidades</a:t>
          </a:r>
        </a:p>
      </dsp:txBody>
      <dsp:txXfrm>
        <a:off x="387850" y="2323297"/>
        <a:ext cx="2357219" cy="736631"/>
      </dsp:txXfrm>
    </dsp:sp>
    <dsp:sp modelId="{D0DB7260-DD6F-466D-8273-6B7806CAB2D4}">
      <dsp:nvSpPr>
        <dsp:cNvPr id="0" name=""/>
        <dsp:cNvSpPr/>
      </dsp:nvSpPr>
      <dsp:spPr>
        <a:xfrm>
          <a:off x="326421" y="2268377"/>
          <a:ext cx="353652" cy="47765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DA501F-8686-443C-961B-B79740145D46}">
      <dsp:nvSpPr>
        <dsp:cNvPr id="0" name=""/>
        <dsp:cNvSpPr/>
      </dsp:nvSpPr>
      <dsp:spPr>
        <a:xfrm>
          <a:off x="387850" y="3144232"/>
          <a:ext cx="2357219" cy="7366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8945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Capacitación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y asesoría docente</a:t>
          </a:r>
        </a:p>
      </dsp:txBody>
      <dsp:txXfrm>
        <a:off x="387850" y="3144232"/>
        <a:ext cx="2357219" cy="736631"/>
      </dsp:txXfrm>
    </dsp:sp>
    <dsp:sp modelId="{80D84321-FAAE-467E-A4F6-B874659A734A}">
      <dsp:nvSpPr>
        <dsp:cNvPr id="0" name=""/>
        <dsp:cNvSpPr/>
      </dsp:nvSpPr>
      <dsp:spPr>
        <a:xfrm>
          <a:off x="319604" y="3114317"/>
          <a:ext cx="353652" cy="47765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06BA06-36D0-46B4-B568-EAC82496245F}">
      <dsp:nvSpPr>
        <dsp:cNvPr id="0" name=""/>
        <dsp:cNvSpPr/>
      </dsp:nvSpPr>
      <dsp:spPr>
        <a:xfrm>
          <a:off x="387850" y="3965166"/>
          <a:ext cx="2357219" cy="7366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8945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Acompañamiento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estudiantes</a:t>
          </a:r>
        </a:p>
      </dsp:txBody>
      <dsp:txXfrm>
        <a:off x="387850" y="3965166"/>
        <a:ext cx="2357219" cy="736631"/>
      </dsp:txXfrm>
    </dsp:sp>
    <dsp:sp modelId="{2BB0F6B0-9477-41F2-8DE7-4999C0EFEC69}">
      <dsp:nvSpPr>
        <dsp:cNvPr id="0" name=""/>
        <dsp:cNvSpPr/>
      </dsp:nvSpPr>
      <dsp:spPr>
        <a:xfrm>
          <a:off x="359185" y="3935252"/>
          <a:ext cx="353652" cy="47765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0D81E-9C1E-41C8-BED2-B1D6540A610C}">
      <dsp:nvSpPr>
        <dsp:cNvPr id="0" name=""/>
        <dsp:cNvSpPr/>
      </dsp:nvSpPr>
      <dsp:spPr>
        <a:xfrm>
          <a:off x="57533" y="573388"/>
          <a:ext cx="2301746" cy="719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203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Internet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gratuito</a:t>
          </a:r>
        </a:p>
      </dsp:txBody>
      <dsp:txXfrm>
        <a:off x="57533" y="573388"/>
        <a:ext cx="2301746" cy="719295"/>
      </dsp:txXfrm>
    </dsp:sp>
    <dsp:sp modelId="{251FC33F-5FE0-4D98-B104-2E30643018C3}">
      <dsp:nvSpPr>
        <dsp:cNvPr id="0" name=""/>
        <dsp:cNvSpPr/>
      </dsp:nvSpPr>
      <dsp:spPr>
        <a:xfrm>
          <a:off x="0" y="544177"/>
          <a:ext cx="345330" cy="4664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6D3A8-5BF9-4641-ADAE-CF6E4291477A}">
      <dsp:nvSpPr>
        <dsp:cNvPr id="0" name=""/>
        <dsp:cNvSpPr/>
      </dsp:nvSpPr>
      <dsp:spPr>
        <a:xfrm>
          <a:off x="57533" y="1375003"/>
          <a:ext cx="2301746" cy="719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203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Herramientas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tecnológicas: campo virtual, B-learning, Moodle, zoom</a:t>
          </a:r>
        </a:p>
      </dsp:txBody>
      <dsp:txXfrm>
        <a:off x="57533" y="1375003"/>
        <a:ext cx="2301746" cy="719295"/>
      </dsp:txXfrm>
    </dsp:sp>
    <dsp:sp modelId="{D8A12512-BFB7-4BEF-953F-2B0F3347D244}">
      <dsp:nvSpPr>
        <dsp:cNvPr id="0" name=""/>
        <dsp:cNvSpPr/>
      </dsp:nvSpPr>
      <dsp:spPr>
        <a:xfrm>
          <a:off x="0" y="1345793"/>
          <a:ext cx="345330" cy="4664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6DF4E-EC59-40D4-8970-E280AB6DA530}">
      <dsp:nvSpPr>
        <dsp:cNvPr id="0" name=""/>
        <dsp:cNvSpPr/>
      </dsp:nvSpPr>
      <dsp:spPr>
        <a:xfrm>
          <a:off x="57533" y="2176618"/>
          <a:ext cx="2301746" cy="719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203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Préstamo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de computadores o Tablet</a:t>
          </a:r>
        </a:p>
      </dsp:txBody>
      <dsp:txXfrm>
        <a:off x="57533" y="2176618"/>
        <a:ext cx="2301746" cy="719295"/>
      </dsp:txXfrm>
    </dsp:sp>
    <dsp:sp modelId="{F9DB2946-334B-47E8-A75A-B6E96663E6AF}">
      <dsp:nvSpPr>
        <dsp:cNvPr id="0" name=""/>
        <dsp:cNvSpPr/>
      </dsp:nvSpPr>
      <dsp:spPr>
        <a:xfrm>
          <a:off x="0" y="2125883"/>
          <a:ext cx="345330" cy="4664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098D1-4D4F-4C9F-AB9B-A761141A87C9}">
      <dsp:nvSpPr>
        <dsp:cNvPr id="0" name=""/>
        <dsp:cNvSpPr/>
      </dsp:nvSpPr>
      <dsp:spPr>
        <a:xfrm>
          <a:off x="57533" y="2978233"/>
          <a:ext cx="2301746" cy="71929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203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Compra 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 computadores para donación</a:t>
          </a:r>
        </a:p>
      </dsp:txBody>
      <dsp:txXfrm>
        <a:off x="57533" y="2978233"/>
        <a:ext cx="2301746" cy="719295"/>
      </dsp:txXfrm>
    </dsp:sp>
    <dsp:sp modelId="{0153839D-6F0F-4DBE-82D8-21B085041729}">
      <dsp:nvSpPr>
        <dsp:cNvPr id="0" name=""/>
        <dsp:cNvSpPr/>
      </dsp:nvSpPr>
      <dsp:spPr>
        <a:xfrm>
          <a:off x="0" y="2949023"/>
          <a:ext cx="345330" cy="4664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D00D7-9E08-4613-B3DE-5607974B5EC7}">
      <dsp:nvSpPr>
        <dsp:cNvPr id="0" name=""/>
        <dsp:cNvSpPr/>
      </dsp:nvSpPr>
      <dsp:spPr>
        <a:xfrm>
          <a:off x="103999" y="467889"/>
          <a:ext cx="2333963" cy="7293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02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Estrategias </a:t>
          </a: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virtuales campañas 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psicosociales-motivación-salud</a:t>
          </a:r>
        </a:p>
      </dsp:txBody>
      <dsp:txXfrm>
        <a:off x="103999" y="467889"/>
        <a:ext cx="2333963" cy="729363"/>
      </dsp:txXfrm>
    </dsp:sp>
    <dsp:sp modelId="{BD8F6FC1-1255-44F2-9F2E-21F6BD98D6EF}">
      <dsp:nvSpPr>
        <dsp:cNvPr id="0" name=""/>
        <dsp:cNvSpPr/>
      </dsp:nvSpPr>
      <dsp:spPr>
        <a:xfrm>
          <a:off x="36427" y="438270"/>
          <a:ext cx="350163" cy="47294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873EA-86BC-4A69-AD6D-300D2FC96BFC}">
      <dsp:nvSpPr>
        <dsp:cNvPr id="0" name=""/>
        <dsp:cNvSpPr/>
      </dsp:nvSpPr>
      <dsp:spPr>
        <a:xfrm>
          <a:off x="103999" y="1280725"/>
          <a:ext cx="2333963" cy="7293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02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Ayuda </a:t>
          </a: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alimentaria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a estudiantes</a:t>
          </a:r>
        </a:p>
      </dsp:txBody>
      <dsp:txXfrm>
        <a:off x="103999" y="1280725"/>
        <a:ext cx="2333963" cy="729363"/>
      </dsp:txXfrm>
    </dsp:sp>
    <dsp:sp modelId="{A785E0BC-293B-47E1-A2DE-D491EDCC31CE}">
      <dsp:nvSpPr>
        <dsp:cNvPr id="0" name=""/>
        <dsp:cNvSpPr/>
      </dsp:nvSpPr>
      <dsp:spPr>
        <a:xfrm>
          <a:off x="59652" y="1258610"/>
          <a:ext cx="350163" cy="47294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B46787-C370-4CDB-9CEA-B1C8FE109C51}">
      <dsp:nvSpPr>
        <dsp:cNvPr id="0" name=""/>
        <dsp:cNvSpPr/>
      </dsp:nvSpPr>
      <dsp:spPr>
        <a:xfrm>
          <a:off x="103999" y="2093560"/>
          <a:ext cx="2333963" cy="7293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02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Atención 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virtual a la comunidad</a:t>
          </a:r>
        </a:p>
      </dsp:txBody>
      <dsp:txXfrm>
        <a:off x="103999" y="2093560"/>
        <a:ext cx="2333963" cy="729363"/>
      </dsp:txXfrm>
    </dsp:sp>
    <dsp:sp modelId="{9A8862E0-4989-4E2B-BB89-346BF0E41004}">
      <dsp:nvSpPr>
        <dsp:cNvPr id="0" name=""/>
        <dsp:cNvSpPr/>
      </dsp:nvSpPr>
      <dsp:spPr>
        <a:xfrm>
          <a:off x="36427" y="2063940"/>
          <a:ext cx="350163" cy="47294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282EC-9C49-4F06-9BC8-4A4317D85D62}">
      <dsp:nvSpPr>
        <dsp:cNvPr id="0" name=""/>
        <dsp:cNvSpPr/>
      </dsp:nvSpPr>
      <dsp:spPr>
        <a:xfrm>
          <a:off x="103999" y="2906395"/>
          <a:ext cx="2333963" cy="7293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02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Ayuda </a:t>
          </a:r>
          <a:r>
            <a:rPr lang="es-ES" sz="1200" b="1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económica</a:t>
          </a:r>
          <a:r>
            <a:rPr lang="es-ES" sz="1200" kern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a estudiantes</a:t>
          </a:r>
        </a:p>
      </dsp:txBody>
      <dsp:txXfrm>
        <a:off x="103999" y="2906395"/>
        <a:ext cx="2333963" cy="729363"/>
      </dsp:txXfrm>
    </dsp:sp>
    <dsp:sp modelId="{198A3F5D-EB4C-4B3A-B98A-1005D01898B1}">
      <dsp:nvSpPr>
        <dsp:cNvPr id="0" name=""/>
        <dsp:cNvSpPr/>
      </dsp:nvSpPr>
      <dsp:spPr>
        <a:xfrm>
          <a:off x="36427" y="2876776"/>
          <a:ext cx="350163" cy="47294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331721-678C-46EB-B087-5ABA4F063708}">
      <dsp:nvSpPr>
        <dsp:cNvPr id="0" name=""/>
        <dsp:cNvSpPr/>
      </dsp:nvSpPr>
      <dsp:spPr>
        <a:xfrm>
          <a:off x="1133108" y="284521"/>
          <a:ext cx="2082470" cy="65077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79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Suspensión 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parcial para diseño de la metodología remota</a:t>
          </a:r>
        </a:p>
      </dsp:txBody>
      <dsp:txXfrm>
        <a:off x="1133108" y="284521"/>
        <a:ext cx="2082470" cy="650772"/>
      </dsp:txXfrm>
    </dsp:sp>
    <dsp:sp modelId="{CF2FDEAB-11DD-4CD5-A9B9-9965D414270B}">
      <dsp:nvSpPr>
        <dsp:cNvPr id="0" name=""/>
        <dsp:cNvSpPr/>
      </dsp:nvSpPr>
      <dsp:spPr>
        <a:xfrm>
          <a:off x="1030615" y="271329"/>
          <a:ext cx="386330" cy="5216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09016-5FD9-4100-A528-CFA14316057A}">
      <dsp:nvSpPr>
        <dsp:cNvPr id="0" name=""/>
        <dsp:cNvSpPr/>
      </dsp:nvSpPr>
      <dsp:spPr>
        <a:xfrm>
          <a:off x="1133108" y="1022962"/>
          <a:ext cx="2082470" cy="65077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79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Capacitación 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docente</a:t>
          </a:r>
        </a:p>
      </dsp:txBody>
      <dsp:txXfrm>
        <a:off x="1133108" y="1022962"/>
        <a:ext cx="2082470" cy="650772"/>
      </dsp:txXfrm>
    </dsp:sp>
    <dsp:sp modelId="{78E0BD8D-E44C-43AC-9600-3FBF4F1AB313}">
      <dsp:nvSpPr>
        <dsp:cNvPr id="0" name=""/>
        <dsp:cNvSpPr/>
      </dsp:nvSpPr>
      <dsp:spPr>
        <a:xfrm>
          <a:off x="1030615" y="1009770"/>
          <a:ext cx="386330" cy="5216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BA9D03-AA26-4A57-AC72-61250E730BB5}">
      <dsp:nvSpPr>
        <dsp:cNvPr id="0" name=""/>
        <dsp:cNvSpPr/>
      </dsp:nvSpPr>
      <dsp:spPr>
        <a:xfrm>
          <a:off x="1133108" y="1761404"/>
          <a:ext cx="2082470" cy="65077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79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Calendario académico </a:t>
          </a: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extendido</a:t>
          </a:r>
        </a:p>
      </dsp:txBody>
      <dsp:txXfrm>
        <a:off x="1133108" y="1761404"/>
        <a:ext cx="2082470" cy="650772"/>
      </dsp:txXfrm>
    </dsp:sp>
    <dsp:sp modelId="{FEA07EDF-82B9-4272-8D87-72289AD38F8C}">
      <dsp:nvSpPr>
        <dsp:cNvPr id="0" name=""/>
        <dsp:cNvSpPr/>
      </dsp:nvSpPr>
      <dsp:spPr>
        <a:xfrm>
          <a:off x="1030615" y="1748212"/>
          <a:ext cx="386330" cy="5216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BC942D-19C9-4D09-AB02-2F37A21BAC89}">
      <dsp:nvSpPr>
        <dsp:cNvPr id="0" name=""/>
        <dsp:cNvSpPr/>
      </dsp:nvSpPr>
      <dsp:spPr>
        <a:xfrm>
          <a:off x="1133108" y="2499845"/>
          <a:ext cx="2082470" cy="65077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79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Flexibilidad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en la evaluación</a:t>
          </a:r>
        </a:p>
      </dsp:txBody>
      <dsp:txXfrm>
        <a:off x="1133108" y="2499845"/>
        <a:ext cx="2082470" cy="650772"/>
      </dsp:txXfrm>
    </dsp:sp>
    <dsp:sp modelId="{74216949-AA8F-433E-A9FA-14E01DE55A70}">
      <dsp:nvSpPr>
        <dsp:cNvPr id="0" name=""/>
        <dsp:cNvSpPr/>
      </dsp:nvSpPr>
      <dsp:spPr>
        <a:xfrm>
          <a:off x="1030615" y="2486653"/>
          <a:ext cx="386330" cy="5216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04D56-7DF0-444B-909B-86E1C5A937D1}">
      <dsp:nvSpPr>
        <dsp:cNvPr id="0" name=""/>
        <dsp:cNvSpPr/>
      </dsp:nvSpPr>
      <dsp:spPr>
        <a:xfrm>
          <a:off x="1133108" y="3238287"/>
          <a:ext cx="2082470" cy="65077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79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Continuación 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 contratos de docentes</a:t>
          </a:r>
        </a:p>
      </dsp:txBody>
      <dsp:txXfrm>
        <a:off x="1133108" y="3238287"/>
        <a:ext cx="2082470" cy="650772"/>
      </dsp:txXfrm>
    </dsp:sp>
    <dsp:sp modelId="{9548BD29-CFE6-48BE-AE48-C13DEBF0E60B}">
      <dsp:nvSpPr>
        <dsp:cNvPr id="0" name=""/>
        <dsp:cNvSpPr/>
      </dsp:nvSpPr>
      <dsp:spPr>
        <a:xfrm>
          <a:off x="1030615" y="3225095"/>
          <a:ext cx="386330" cy="5216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F3FFB-93AB-4CFA-82CF-96E3DCDC2C93}">
      <dsp:nvSpPr>
        <dsp:cNvPr id="0" name=""/>
        <dsp:cNvSpPr/>
      </dsp:nvSpPr>
      <dsp:spPr>
        <a:xfrm>
          <a:off x="80546" y="384297"/>
          <a:ext cx="2138885" cy="66840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2731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Atención </a:t>
          </a: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virtual 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 estudiantes</a:t>
          </a:r>
        </a:p>
      </dsp:txBody>
      <dsp:txXfrm>
        <a:off x="80546" y="384297"/>
        <a:ext cx="2138885" cy="668401"/>
      </dsp:txXfrm>
    </dsp:sp>
    <dsp:sp modelId="{FD6E9D6F-BC68-4DAC-9F46-AFF73B449D6C}">
      <dsp:nvSpPr>
        <dsp:cNvPr id="0" name=""/>
        <dsp:cNvSpPr/>
      </dsp:nvSpPr>
      <dsp:spPr>
        <a:xfrm>
          <a:off x="0" y="303293"/>
          <a:ext cx="396796" cy="5358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EE05F1-700C-4CFC-92E1-548093324075}">
      <dsp:nvSpPr>
        <dsp:cNvPr id="0" name=""/>
        <dsp:cNvSpPr/>
      </dsp:nvSpPr>
      <dsp:spPr>
        <a:xfrm>
          <a:off x="71348" y="1330348"/>
          <a:ext cx="2138885" cy="66840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2731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Herramientas 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tecnológicas: Moodle, zoom, otras</a:t>
          </a:r>
        </a:p>
      </dsp:txBody>
      <dsp:txXfrm>
        <a:off x="71348" y="1330348"/>
        <a:ext cx="2138885" cy="668401"/>
      </dsp:txXfrm>
    </dsp:sp>
    <dsp:sp modelId="{8E6FF31D-ACA8-48FC-A8DB-FE659C095050}">
      <dsp:nvSpPr>
        <dsp:cNvPr id="0" name=""/>
        <dsp:cNvSpPr/>
      </dsp:nvSpPr>
      <dsp:spPr>
        <a:xfrm>
          <a:off x="0" y="1316799"/>
          <a:ext cx="396796" cy="5358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FECED-A0CC-4E9E-8E71-3C42DBC0E39F}">
      <dsp:nvSpPr>
        <dsp:cNvPr id="0" name=""/>
        <dsp:cNvSpPr/>
      </dsp:nvSpPr>
      <dsp:spPr>
        <a:xfrm>
          <a:off x="71348" y="2343855"/>
          <a:ext cx="2138885" cy="66840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2731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Fortalecimiento</a:t>
          </a:r>
          <a:r>
            <a:rPr lang="es-ES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tecnológico</a:t>
          </a:r>
        </a:p>
      </dsp:txBody>
      <dsp:txXfrm>
        <a:off x="71348" y="2343855"/>
        <a:ext cx="2138885" cy="668401"/>
      </dsp:txXfrm>
    </dsp:sp>
    <dsp:sp modelId="{6CD1BF0D-3B5B-4DA4-8334-F2362D85DEBE}">
      <dsp:nvSpPr>
        <dsp:cNvPr id="0" name=""/>
        <dsp:cNvSpPr/>
      </dsp:nvSpPr>
      <dsp:spPr>
        <a:xfrm>
          <a:off x="0" y="2330305"/>
          <a:ext cx="396796" cy="5358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D9D4A-D16F-7A4F-8588-98925CAE5D75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E3CB2-782B-284E-98E4-CB1721A5FAE3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0971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2241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36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1230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37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54433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38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9966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7D49D2-AF22-F142-88C1-9975E20CC628}" type="slidenum">
              <a:rPr lang="es-CO" altLang="es-CO" smtClean="0"/>
              <a:pPr/>
              <a:t>39</a:t>
            </a:fld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1510036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9977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12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05503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26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83007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27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81481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Plan Padrino: Desarrollar una estrategia de trabajo conjunto con las Instituciones de Educación Superior del país que permita unir esfuerzos para compartir capacidades, experiencias y conocimientos en el desarrollo de actividades académicas asistidas por las herramientas que ofrecen las Tecnologías de la Información y las Comunicaciones - TIC. </a:t>
            </a:r>
            <a:endParaRPr lang="es-CO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28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662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31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7800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32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59581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E3CB2-782B-284E-98E4-CB1721A5FAE3}" type="slidenum">
              <a:rPr lang="es-CO" smtClean="0"/>
              <a:t>35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4145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9570DC-0F7C-304A-A44D-4D5AE8519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4006C3-6446-4A42-8BF1-A8463A30C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11DC8C-E2A2-B243-A728-FFA437D7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47A6AD-86A2-2347-A92D-B2142E7CC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8DB174-E536-2E49-BC98-A93D32BDD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10484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5C83E7-9C83-9844-BB7C-A0F856007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4008C-FFB0-D74B-8515-7763814D6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B3E271-FE87-DC42-98E0-D3E89B21A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026BCF-C4FE-B14D-A26C-ECA0EF5B5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959B37-D83E-7041-8720-FF95EB4A6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1957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BEB76A3-3F51-3E4E-B7B3-4EEB758C4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593F80E-FD0E-2147-A182-EC956FB54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8D15D1-74DD-4346-B776-541D2E314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95317E-2E9A-6D46-B728-B0CE78F84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03B260-85B2-C54E-923A-603C5D80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244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DCCE6-4A01-ED43-9CB1-7AFC008A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CDFF2B-FAE1-3640-8D4F-A06FB9AB9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770EC5-14F1-4546-B30F-8274E31F9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CB1F36-BA72-F64C-8FCD-A8A167F91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6DFCE8-007C-0B4E-A70D-90906C126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0591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199507-5AA6-B148-87A1-BF299539F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7A7E4F-D6FA-F549-BC96-DE2535B5A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3C51F6-D86D-4C45-930F-F6DF6B79B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710588-D98D-5847-A985-5774F17F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FE2B49-3721-8D48-B564-2CF7C392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08660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C73B0-1359-F645-B111-7C809D2CC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D2EAEF-0D0F-C04E-8227-9B280E61F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42AC5F-F9E8-B040-A0FB-FB03906838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8E9618-E4A8-C246-B8AE-28ED09667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FE4902A-0E93-4843-A3F6-9B59CCED4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92AD6F-684E-DF4C-8033-2210521EC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0904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8C094-7409-C74C-AFAF-7191774F0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20920C3-4A16-BD43-A5C9-4DAE24439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662D13-C887-F54B-BFBF-FCEAD8D0C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65789C-B425-2340-B328-09BEF003D5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A0DD3A2-FC5C-744C-99BC-4944888381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370235B-AF6E-F445-8C2D-F49686C7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63AF8EE-E69D-E24D-AAE8-F4640343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60F5763-FCD7-1E40-8DC3-FCA4AFCC9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9370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22674-51E5-C943-9429-A05C95740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AC147E-DCB9-134A-BC9C-1BC59CF32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2983EDA-4B20-934A-85C1-B01B729BF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48872F4-051A-FF4B-A219-5EBFC8AF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04528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D9DF527-E10C-F54E-8F8C-7CF3C8CC7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A90731-5186-9847-8B17-5DCC52DB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B8A4226-7408-7B45-B240-319156884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9421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B51962-A1BB-7C4C-848F-3E6740F17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9B6FED-2803-2843-AB53-170D2B583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FD60E5-1E63-2E4F-A752-F2E849B86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D25D53-437E-474F-A8DD-8F49AEB2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267693-55B2-F140-9DBE-8C477F74C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164038-DAFA-8C43-84C6-AA5D1112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8194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EACB1B-C80C-3D42-A872-ABFB041F8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2F5D5D7-D5C6-074A-8AC1-8464813D82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1DAE9C-6F07-1D4D-980B-DB8CE4BE4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CE9E27-EE61-6940-8D13-72B0BF82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DCB4F4-98D4-A64B-9F2A-7A702968D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919A7B5-C7CB-2A49-B509-BE6BFEDE2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2264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4788C5-323C-2249-B6A9-AB0198CB3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06C48C-229F-284B-B002-A4D49B3CC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9CC6AA-CA78-5048-BCCB-2EF7C9387B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165D0-BCC5-6344-B8C9-15ED46D28519}" type="datetimeFigureOut">
              <a:rPr lang="es-CO" smtClean="0"/>
              <a:t>7/05/2020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BA6960-C2C0-444F-BD9A-0EE381158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450EB1-D97C-6644-BE1F-FF16D9789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FD619-1B37-2147-9E9C-764278C506D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1500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tiff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31.png"/><Relationship Id="rId4" Type="http://schemas.openxmlformats.org/officeDocument/2006/relationships/image" Target="../media/image30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iff"/><Relationship Id="rId3" Type="http://schemas.openxmlformats.org/officeDocument/2006/relationships/image" Target="../media/image34.tiff"/><Relationship Id="rId7" Type="http://schemas.openxmlformats.org/officeDocument/2006/relationships/image" Target="../media/image37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12.tiff"/><Relationship Id="rId4" Type="http://schemas.openxmlformats.org/officeDocument/2006/relationships/image" Target="../media/image35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36.emf"/><Relationship Id="rId7" Type="http://schemas.openxmlformats.org/officeDocument/2006/relationships/image" Target="../media/image3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8.tiff"/><Relationship Id="rId4" Type="http://schemas.openxmlformats.org/officeDocument/2006/relationships/image" Target="../media/image37.tif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png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em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54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diagramColors" Target="../diagrams/colors6.xml"/><Relationship Id="rId18" Type="http://schemas.openxmlformats.org/officeDocument/2006/relationships/diagramColors" Target="../diagrams/colors7.xml"/><Relationship Id="rId3" Type="http://schemas.openxmlformats.org/officeDocument/2006/relationships/diagramData" Target="../diagrams/data5.xml"/><Relationship Id="rId21" Type="http://schemas.openxmlformats.org/officeDocument/2006/relationships/image" Target="../media/image68.png"/><Relationship Id="rId7" Type="http://schemas.microsoft.com/office/2007/relationships/diagramDrawing" Target="../diagrams/drawing5.xml"/><Relationship Id="rId12" Type="http://schemas.openxmlformats.org/officeDocument/2006/relationships/diagramQuickStyle" Target="../diagrams/quickStyle6.xml"/><Relationship Id="rId17" Type="http://schemas.openxmlformats.org/officeDocument/2006/relationships/diagramQuickStyle" Target="../diagrams/quickStyle7.xml"/><Relationship Id="rId2" Type="http://schemas.openxmlformats.org/officeDocument/2006/relationships/notesSlide" Target="../notesSlides/notesSlide9.xml"/><Relationship Id="rId16" Type="http://schemas.openxmlformats.org/officeDocument/2006/relationships/diagramLayout" Target="../diagrams/layout7.xml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Layout" Target="../diagrams/layout6.xml"/><Relationship Id="rId5" Type="http://schemas.openxmlformats.org/officeDocument/2006/relationships/diagramQuickStyle" Target="../diagrams/quickStyle5.xml"/><Relationship Id="rId15" Type="http://schemas.openxmlformats.org/officeDocument/2006/relationships/diagramData" Target="../diagrams/data7.xml"/><Relationship Id="rId10" Type="http://schemas.openxmlformats.org/officeDocument/2006/relationships/diagramData" Target="../diagrams/data6.xml"/><Relationship Id="rId19" Type="http://schemas.microsoft.com/office/2007/relationships/diagramDrawing" Target="../diagrams/drawing7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66.png"/><Relationship Id="rId14" Type="http://schemas.microsoft.com/office/2007/relationships/diagramDrawing" Target="../diagrams/drawing6.xml"/><Relationship Id="rId22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diagramColors" Target="../diagrams/colors9.xml"/><Relationship Id="rId18" Type="http://schemas.openxmlformats.org/officeDocument/2006/relationships/diagramColors" Target="../diagrams/colors10.xml"/><Relationship Id="rId3" Type="http://schemas.openxmlformats.org/officeDocument/2006/relationships/image" Target="../media/image1.png"/><Relationship Id="rId21" Type="http://schemas.openxmlformats.org/officeDocument/2006/relationships/image" Target="../media/image68.png"/><Relationship Id="rId7" Type="http://schemas.openxmlformats.org/officeDocument/2006/relationships/diagramColors" Target="../diagrams/colors8.xml"/><Relationship Id="rId12" Type="http://schemas.openxmlformats.org/officeDocument/2006/relationships/diagramQuickStyle" Target="../diagrams/quickStyle9.xml"/><Relationship Id="rId17" Type="http://schemas.openxmlformats.org/officeDocument/2006/relationships/diagramQuickStyle" Target="../diagrams/quickStyle10.xml"/><Relationship Id="rId2" Type="http://schemas.openxmlformats.org/officeDocument/2006/relationships/notesSlide" Target="../notesSlides/notesSlide10.xml"/><Relationship Id="rId16" Type="http://schemas.openxmlformats.org/officeDocument/2006/relationships/diagramLayout" Target="../diagrams/layout10.xml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11" Type="http://schemas.openxmlformats.org/officeDocument/2006/relationships/diagramLayout" Target="../diagrams/layout9.xml"/><Relationship Id="rId5" Type="http://schemas.openxmlformats.org/officeDocument/2006/relationships/diagramLayout" Target="../diagrams/layout8.xml"/><Relationship Id="rId15" Type="http://schemas.openxmlformats.org/officeDocument/2006/relationships/diagramData" Target="../diagrams/data10.xml"/><Relationship Id="rId10" Type="http://schemas.openxmlformats.org/officeDocument/2006/relationships/diagramData" Target="../diagrams/data9.xml"/><Relationship Id="rId19" Type="http://schemas.microsoft.com/office/2007/relationships/diagramDrawing" Target="../diagrams/drawing10.xml"/><Relationship Id="rId4" Type="http://schemas.openxmlformats.org/officeDocument/2006/relationships/diagramData" Target="../diagrams/data8.xml"/><Relationship Id="rId9" Type="http://schemas.openxmlformats.org/officeDocument/2006/relationships/image" Target="../media/image70.png"/><Relationship Id="rId14" Type="http://schemas.microsoft.com/office/2007/relationships/diagramDrawing" Target="../diagrams/drawing9.xml"/><Relationship Id="rId22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tiff"/><Relationship Id="rId4" Type="http://schemas.openxmlformats.org/officeDocument/2006/relationships/diagramData" Target="../diagrams/data1.xml"/><Relationship Id="rId9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8460272-C4A9-454F-ACEA-F0F6B56FA2DC}"/>
              </a:ext>
            </a:extLst>
          </p:cNvPr>
          <p:cNvSpPr/>
          <p:nvPr/>
        </p:nvSpPr>
        <p:spPr>
          <a:xfrm>
            <a:off x="0" y="0"/>
            <a:ext cx="6437000" cy="6865088"/>
          </a:xfrm>
          <a:prstGeom prst="rect">
            <a:avLst/>
          </a:prstGeom>
          <a:solidFill>
            <a:srgbClr val="3F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latin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4479" y="3254487"/>
            <a:ext cx="4412346" cy="83935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C96A0C6-8193-2849-AAFD-83B54C824B39}"/>
              </a:ext>
            </a:extLst>
          </p:cNvPr>
          <p:cNvSpPr/>
          <p:nvPr/>
        </p:nvSpPr>
        <p:spPr>
          <a:xfrm>
            <a:off x="6339840" y="4468700"/>
            <a:ext cx="58671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O" sz="2000" b="1" dirty="0">
                <a:solidFill>
                  <a:srgbClr val="436CB7"/>
                </a:solidFill>
                <a:latin typeface="Work Sans Light" pitchFamily="2" charset="77"/>
                <a:cs typeface="Arial" panose="020B0604020202020204" pitchFamily="34" charset="0"/>
              </a:rPr>
              <a:t>MEDIDAS PARA GARANTIZAR EL PROCESO DE APRENDIZAJE ANTE LA </a:t>
            </a:r>
            <a:r>
              <a:rPr lang="es-ES" sz="2000" b="1" dirty="0">
                <a:solidFill>
                  <a:srgbClr val="436CB7"/>
                </a:solidFill>
                <a:latin typeface="Work Sans Light" pitchFamily="2" charset="77"/>
                <a:cs typeface="Arial" panose="020B0604020202020204" pitchFamily="34" charset="0"/>
              </a:rPr>
              <a:t>EMERGENCIA DEL CORONAVIRUS (COVID-19)</a:t>
            </a:r>
            <a:r>
              <a:rPr lang="es-ES_tradnl" sz="2000" b="1" dirty="0">
                <a:solidFill>
                  <a:srgbClr val="436CB7"/>
                </a:solidFill>
                <a:latin typeface="Work Sans Light" pitchFamily="2" charset="77"/>
                <a:cs typeface="Arial" panose="020B0604020202020204" pitchFamily="34" charset="0"/>
              </a:rPr>
              <a:t> </a:t>
            </a:r>
            <a:endParaRPr lang="es-AR" sz="2000" b="1" dirty="0">
              <a:solidFill>
                <a:srgbClr val="436CB7"/>
              </a:solidFill>
              <a:latin typeface="Work Sans Light" pitchFamily="2" charset="77"/>
              <a:cs typeface="Arial" panose="020B0604020202020204" pitchFamily="34" charset="0"/>
            </a:endParaRPr>
          </a:p>
          <a:p>
            <a:pPr algn="r"/>
            <a:r>
              <a:rPr lang="es-ES" sz="2000" b="1" dirty="0">
                <a:solidFill>
                  <a:srgbClr val="436CB7"/>
                </a:solidFill>
                <a:latin typeface="Work Sans Light" pitchFamily="2" charset="77"/>
                <a:cs typeface="Arial" panose="020B0604020202020204" pitchFamily="34" charset="0"/>
              </a:rPr>
              <a:t>Ministerio de Educación Nacional</a:t>
            </a:r>
          </a:p>
          <a:p>
            <a:pPr algn="r"/>
            <a:r>
              <a:rPr lang="es-ES" sz="2000" b="1" dirty="0">
                <a:solidFill>
                  <a:srgbClr val="436CB7"/>
                </a:solidFill>
                <a:latin typeface="Work Sans Light" pitchFamily="2" charset="77"/>
                <a:cs typeface="Arial" panose="020B0604020202020204" pitchFamily="34" charset="0"/>
              </a:rPr>
              <a:t>Bogotá, 7 de mayo </a:t>
            </a:r>
            <a:r>
              <a:rPr lang="es-CO" sz="2000" b="1" dirty="0">
                <a:solidFill>
                  <a:srgbClr val="436CB7"/>
                </a:solidFill>
                <a:latin typeface="Work Sans Light" pitchFamily="2" charset="77"/>
                <a:cs typeface="Arial" panose="020B0604020202020204" pitchFamily="34" charset="0"/>
              </a:rPr>
              <a:t>de 2020 </a:t>
            </a:r>
          </a:p>
        </p:txBody>
      </p:sp>
    </p:spTree>
    <p:extLst>
      <p:ext uri="{BB962C8B-B14F-4D97-AF65-F5344CB8AC3E}">
        <p14:creationId xmlns:p14="http://schemas.microsoft.com/office/powerpoint/2010/main" val="3587908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5468" y="6239451"/>
            <a:ext cx="3080251" cy="585950"/>
          </a:xfrm>
          <a:prstGeom prst="rect">
            <a:avLst/>
          </a:prstGeom>
        </p:spPr>
      </p:pic>
      <p:sp>
        <p:nvSpPr>
          <p:cNvPr id="61" name="CuadroTexto 60">
            <a:extLst>
              <a:ext uri="{FF2B5EF4-FFF2-40B4-BE49-F238E27FC236}">
                <a16:creationId xmlns:a16="http://schemas.microsoft.com/office/drawing/2014/main" id="{61DCCCC2-D036-A64F-8785-F3EB28870F29}"/>
              </a:ext>
            </a:extLst>
          </p:cNvPr>
          <p:cNvSpPr txBox="1"/>
          <p:nvPr/>
        </p:nvSpPr>
        <p:spPr>
          <a:xfrm>
            <a:off x="6834210" y="3036034"/>
            <a:ext cx="5047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F0"/>
                </a:solidFill>
                <a:latin typeface="Work Sans Thin" pitchFamily="2" charset="77"/>
              </a:rPr>
              <a:t>Acceso a la plataforma Colombia Aprende, para navegar sin consumo de datos desde CORONAPP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3FA88B7-DE0A-404D-A86F-9986E8FEA3C2}"/>
              </a:ext>
            </a:extLst>
          </p:cNvPr>
          <p:cNvSpPr/>
          <p:nvPr/>
        </p:nvSpPr>
        <p:spPr>
          <a:xfrm>
            <a:off x="6523723" y="1627237"/>
            <a:ext cx="56682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En trabajo coordinado entre MinEducación, MinTic y Computadores para Educar se logró acceso a computadores y conectividad</a:t>
            </a:r>
          </a:p>
          <a:p>
            <a:endParaRPr lang="es-CO" dirty="0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50025828-2664-DD48-9901-07BDF9AFB6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98"/>
          <a:stretch/>
        </p:blipFill>
        <p:spPr>
          <a:xfrm>
            <a:off x="0" y="1627237"/>
            <a:ext cx="6505610" cy="523076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5CF35094-937D-6444-A41E-903EE87507F2}"/>
              </a:ext>
            </a:extLst>
          </p:cNvPr>
          <p:cNvSpPr/>
          <p:nvPr/>
        </p:nvSpPr>
        <p:spPr>
          <a:xfrm>
            <a:off x="6816098" y="3753436"/>
            <a:ext cx="5441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solidFill>
                  <a:srgbClr val="00B0F0"/>
                </a:solidFill>
                <a:latin typeface="Work Sans Thin" pitchFamily="2" charset="77"/>
              </a:rPr>
              <a:t>Con el programa Subsidio a la demanda hasta 2024, se subsidiarán planes de internet para los hogares de estudiantes de estratos 1 y 2 que no hayan tenido conexión a internet en los últimos seis meses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7C7F630-984E-6E4C-8969-0C24C5A22356}"/>
              </a:ext>
            </a:extLst>
          </p:cNvPr>
          <p:cNvSpPr/>
          <p:nvPr/>
        </p:nvSpPr>
        <p:spPr>
          <a:xfrm>
            <a:off x="6822625" y="5171069"/>
            <a:ext cx="52378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solidFill>
                  <a:srgbClr val="00B0F0"/>
                </a:solidFill>
                <a:latin typeface="Work Sans Thin" pitchFamily="2" charset="77"/>
              </a:rPr>
              <a:t>83.345 computadores con contenidos educativos precargados para estudiantes y docentes para fortalecer la educación media (grados 10 y 11).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1C0710-EFBB-B24B-A662-C16D34239F1A}"/>
              </a:ext>
            </a:extLst>
          </p:cNvPr>
          <p:cNvSpPr txBox="1"/>
          <p:nvPr/>
        </p:nvSpPr>
        <p:spPr>
          <a:xfrm>
            <a:off x="1544847" y="466458"/>
            <a:ext cx="47489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dirty="0">
                <a:solidFill>
                  <a:srgbClr val="C52496"/>
                </a:solidFill>
                <a:latin typeface="Work Sans Thin" pitchFamily="2" charset="77"/>
              </a:rPr>
              <a:t>Acceso y conectividad</a:t>
            </a:r>
            <a:endParaRPr lang="es-CO" sz="4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B30CDFE-EE83-BA48-9A2C-107024CD3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8064" y="466458"/>
            <a:ext cx="1886949" cy="94347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832B605-B08E-A14D-9B25-6442E5CBF2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194" y="295972"/>
            <a:ext cx="955030" cy="95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1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adroTexto 50">
            <a:extLst>
              <a:ext uri="{FF2B5EF4-FFF2-40B4-BE49-F238E27FC236}">
                <a16:creationId xmlns:a16="http://schemas.microsoft.com/office/drawing/2014/main" id="{851F375A-1DB9-D046-BE79-D79813F24E12}"/>
              </a:ext>
            </a:extLst>
          </p:cNvPr>
          <p:cNvSpPr txBox="1"/>
          <p:nvPr/>
        </p:nvSpPr>
        <p:spPr>
          <a:xfrm>
            <a:off x="5305563" y="104872"/>
            <a:ext cx="6729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Aplicación digital, libre y gratuita, que busca reforzar mediante el juego el aprendizaje de inglés de estudiantes desde sus casas. 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12C1F33D-3EE5-ED46-9A77-BF3BB361F468}"/>
              </a:ext>
            </a:extLst>
          </p:cNvPr>
          <p:cNvSpPr txBox="1"/>
          <p:nvPr/>
        </p:nvSpPr>
        <p:spPr>
          <a:xfrm>
            <a:off x="1353182" y="308494"/>
            <a:ext cx="3792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dirty="0">
                <a:solidFill>
                  <a:srgbClr val="C52496"/>
                </a:solidFill>
                <a:latin typeface="Work Sans Thin" pitchFamily="2" charset="77"/>
              </a:rPr>
              <a:t>BeThe1Challenge</a:t>
            </a:r>
            <a:endParaRPr lang="es-CO" sz="4000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0816BE89-7991-D94C-869B-F6AD00AF6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028" y="338785"/>
            <a:ext cx="636154" cy="6361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8CD49B4-6807-A642-90B5-4C4C7515C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174" y="1440364"/>
            <a:ext cx="10613762" cy="541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0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C5E75FF-C08E-7646-B4B8-6C54A281A53D}"/>
              </a:ext>
            </a:extLst>
          </p:cNvPr>
          <p:cNvSpPr txBox="1"/>
          <p:nvPr/>
        </p:nvSpPr>
        <p:spPr>
          <a:xfrm>
            <a:off x="5182" y="1149792"/>
            <a:ext cx="11585455" cy="1816910"/>
          </a:xfrm>
          <a:prstGeom prst="rect">
            <a:avLst/>
          </a:prstGeom>
          <a:solidFill>
            <a:srgbClr val="E3ECF8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1" y="310127"/>
            <a:ext cx="4514851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0070C0"/>
                </a:solidFill>
                <a:latin typeface="Work Sans Thin" pitchFamily="2" charset="77"/>
              </a:rPr>
              <a:t>Sector en Crifras</a:t>
            </a:r>
            <a:endParaRPr lang="es-CO" sz="2000" dirty="0">
              <a:solidFill>
                <a:srgbClr val="C52496"/>
              </a:solidFill>
              <a:latin typeface="Work Sans Thin" pitchFamily="2" charset="77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299" y="6105354"/>
            <a:ext cx="3080251" cy="585950"/>
          </a:xfrm>
          <a:prstGeom prst="rect">
            <a:avLst/>
          </a:prstGeom>
        </p:spPr>
      </p:pic>
      <p:sp>
        <p:nvSpPr>
          <p:cNvPr id="35" name="Título 1">
            <a:extLst>
              <a:ext uri="{FF2B5EF4-FFF2-40B4-BE49-F238E27FC236}">
                <a16:creationId xmlns:a16="http://schemas.microsoft.com/office/drawing/2014/main" id="{ADF87ABA-8E11-0343-AA45-7DD2ED9965DA}"/>
              </a:ext>
            </a:extLst>
          </p:cNvPr>
          <p:cNvSpPr txBox="1">
            <a:spLocks/>
          </p:cNvSpPr>
          <p:nvPr/>
        </p:nvSpPr>
        <p:spPr>
          <a:xfrm>
            <a:off x="40158" y="-11614"/>
            <a:ext cx="4514851" cy="4078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000" dirty="0">
                <a:solidFill>
                  <a:srgbClr val="0070C0"/>
                </a:solidFill>
                <a:latin typeface="Work Sans Thin" pitchFamily="2" charset="77"/>
              </a:rPr>
              <a:t>Educación Prescolar Básica y Media: </a:t>
            </a:r>
            <a:endParaRPr lang="es-CO" sz="2000" dirty="0">
              <a:solidFill>
                <a:srgbClr val="C52496"/>
              </a:solidFill>
              <a:latin typeface="Work Sans Thin" pitchFamily="2" charset="77"/>
            </a:endParaRPr>
          </a:p>
        </p:txBody>
      </p:sp>
      <p:sp>
        <p:nvSpPr>
          <p:cNvPr id="42" name="object 7">
            <a:extLst>
              <a:ext uri="{FF2B5EF4-FFF2-40B4-BE49-F238E27FC236}">
                <a16:creationId xmlns:a16="http://schemas.microsoft.com/office/drawing/2014/main" id="{8C9B12B5-2F1B-2442-89A2-B19BDB0BB309}"/>
              </a:ext>
            </a:extLst>
          </p:cNvPr>
          <p:cNvSpPr/>
          <p:nvPr/>
        </p:nvSpPr>
        <p:spPr>
          <a:xfrm>
            <a:off x="742009" y="1476971"/>
            <a:ext cx="301587" cy="694195"/>
          </a:xfrm>
          <a:custGeom>
            <a:avLst/>
            <a:gdLst/>
            <a:ahLst/>
            <a:cxnLst/>
            <a:rect l="l" t="t" r="r" b="b"/>
            <a:pathLst>
              <a:path w="464820" h="1070610">
                <a:moveTo>
                  <a:pt x="142875" y="786130"/>
                </a:moveTo>
                <a:lnTo>
                  <a:pt x="107148" y="786130"/>
                </a:lnTo>
                <a:lnTo>
                  <a:pt x="107148" y="989330"/>
                </a:lnTo>
                <a:lnTo>
                  <a:pt x="99729" y="999490"/>
                </a:lnTo>
                <a:lnTo>
                  <a:pt x="94107" y="1009650"/>
                </a:lnTo>
                <a:lnTo>
                  <a:pt x="90542" y="1022350"/>
                </a:lnTo>
                <a:lnTo>
                  <a:pt x="89295" y="1035050"/>
                </a:lnTo>
                <a:lnTo>
                  <a:pt x="89295" y="1062990"/>
                </a:lnTo>
                <a:lnTo>
                  <a:pt x="97284" y="1070610"/>
                </a:lnTo>
                <a:lnTo>
                  <a:pt x="224181" y="1070610"/>
                </a:lnTo>
                <a:lnTo>
                  <a:pt x="232160" y="1062990"/>
                </a:lnTo>
                <a:lnTo>
                  <a:pt x="232160" y="1052830"/>
                </a:lnTo>
                <a:lnTo>
                  <a:pt x="375035" y="1052830"/>
                </a:lnTo>
                <a:lnTo>
                  <a:pt x="375035" y="1035050"/>
                </a:lnTo>
                <a:lnTo>
                  <a:pt x="125011" y="1035050"/>
                </a:lnTo>
                <a:lnTo>
                  <a:pt x="127824" y="1021080"/>
                </a:lnTo>
                <a:lnTo>
                  <a:pt x="135488" y="1010920"/>
                </a:lnTo>
                <a:lnTo>
                  <a:pt x="146842" y="1002030"/>
                </a:lnTo>
                <a:lnTo>
                  <a:pt x="160728" y="999490"/>
                </a:lnTo>
                <a:lnTo>
                  <a:pt x="221726" y="999490"/>
                </a:lnTo>
                <a:lnTo>
                  <a:pt x="214307" y="989330"/>
                </a:lnTo>
                <a:lnTo>
                  <a:pt x="214307" y="966470"/>
                </a:lnTo>
                <a:lnTo>
                  <a:pt x="142875" y="966470"/>
                </a:lnTo>
                <a:lnTo>
                  <a:pt x="142875" y="786130"/>
                </a:lnTo>
                <a:close/>
              </a:path>
              <a:path w="464820" h="1070610">
                <a:moveTo>
                  <a:pt x="375035" y="1052830"/>
                </a:moveTo>
                <a:lnTo>
                  <a:pt x="232160" y="1052830"/>
                </a:lnTo>
                <a:lnTo>
                  <a:pt x="232160" y="1062990"/>
                </a:lnTo>
                <a:lnTo>
                  <a:pt x="240149" y="1070610"/>
                </a:lnTo>
                <a:lnTo>
                  <a:pt x="367046" y="1070610"/>
                </a:lnTo>
                <a:lnTo>
                  <a:pt x="375035" y="1062990"/>
                </a:lnTo>
                <a:lnTo>
                  <a:pt x="375035" y="1052830"/>
                </a:lnTo>
                <a:close/>
              </a:path>
              <a:path w="464820" h="1070610">
                <a:moveTo>
                  <a:pt x="221726" y="999490"/>
                </a:moveTo>
                <a:lnTo>
                  <a:pt x="160728" y="999490"/>
                </a:lnTo>
                <a:lnTo>
                  <a:pt x="174617" y="1002030"/>
                </a:lnTo>
                <a:lnTo>
                  <a:pt x="185972" y="1010920"/>
                </a:lnTo>
                <a:lnTo>
                  <a:pt x="193633" y="1021080"/>
                </a:lnTo>
                <a:lnTo>
                  <a:pt x="196444" y="1035050"/>
                </a:lnTo>
                <a:lnTo>
                  <a:pt x="232160" y="1035050"/>
                </a:lnTo>
                <a:lnTo>
                  <a:pt x="230914" y="1022350"/>
                </a:lnTo>
                <a:lnTo>
                  <a:pt x="227349" y="1009650"/>
                </a:lnTo>
                <a:lnTo>
                  <a:pt x="221726" y="999490"/>
                </a:lnTo>
                <a:close/>
              </a:path>
              <a:path w="464820" h="1070610">
                <a:moveTo>
                  <a:pt x="285739" y="786130"/>
                </a:moveTo>
                <a:lnTo>
                  <a:pt x="250023" y="786130"/>
                </a:lnTo>
                <a:lnTo>
                  <a:pt x="250023" y="989330"/>
                </a:lnTo>
                <a:lnTo>
                  <a:pt x="242603" y="999490"/>
                </a:lnTo>
                <a:lnTo>
                  <a:pt x="236977" y="1009650"/>
                </a:lnTo>
                <a:lnTo>
                  <a:pt x="233408" y="1022350"/>
                </a:lnTo>
                <a:lnTo>
                  <a:pt x="232160" y="1035050"/>
                </a:lnTo>
                <a:lnTo>
                  <a:pt x="267887" y="1035050"/>
                </a:lnTo>
                <a:lnTo>
                  <a:pt x="270698" y="1021080"/>
                </a:lnTo>
                <a:lnTo>
                  <a:pt x="278359" y="1010920"/>
                </a:lnTo>
                <a:lnTo>
                  <a:pt x="289713" y="1002030"/>
                </a:lnTo>
                <a:lnTo>
                  <a:pt x="303603" y="999490"/>
                </a:lnTo>
                <a:lnTo>
                  <a:pt x="364597" y="999490"/>
                </a:lnTo>
                <a:lnTo>
                  <a:pt x="357172" y="989330"/>
                </a:lnTo>
                <a:lnTo>
                  <a:pt x="357172" y="966470"/>
                </a:lnTo>
                <a:lnTo>
                  <a:pt x="285739" y="966470"/>
                </a:lnTo>
                <a:lnTo>
                  <a:pt x="285739" y="786130"/>
                </a:lnTo>
                <a:close/>
              </a:path>
              <a:path w="464820" h="1070610">
                <a:moveTo>
                  <a:pt x="364597" y="999490"/>
                </a:moveTo>
                <a:lnTo>
                  <a:pt x="303603" y="999490"/>
                </a:lnTo>
                <a:lnTo>
                  <a:pt x="317488" y="1002030"/>
                </a:lnTo>
                <a:lnTo>
                  <a:pt x="328843" y="1010920"/>
                </a:lnTo>
                <a:lnTo>
                  <a:pt x="336507" y="1021080"/>
                </a:lnTo>
                <a:lnTo>
                  <a:pt x="339319" y="1035050"/>
                </a:lnTo>
                <a:lnTo>
                  <a:pt x="375035" y="1035050"/>
                </a:lnTo>
                <a:lnTo>
                  <a:pt x="373789" y="1022350"/>
                </a:lnTo>
                <a:lnTo>
                  <a:pt x="370223" y="1009650"/>
                </a:lnTo>
                <a:lnTo>
                  <a:pt x="364597" y="999490"/>
                </a:lnTo>
                <a:close/>
              </a:path>
              <a:path w="464820" h="1070610">
                <a:moveTo>
                  <a:pt x="166926" y="963930"/>
                </a:moveTo>
                <a:lnTo>
                  <a:pt x="154529" y="963930"/>
                </a:lnTo>
                <a:lnTo>
                  <a:pt x="142875" y="966470"/>
                </a:lnTo>
                <a:lnTo>
                  <a:pt x="178591" y="966470"/>
                </a:lnTo>
                <a:lnTo>
                  <a:pt x="166926" y="963930"/>
                </a:lnTo>
                <a:close/>
              </a:path>
              <a:path w="464820" h="1070610">
                <a:moveTo>
                  <a:pt x="214307" y="786130"/>
                </a:moveTo>
                <a:lnTo>
                  <a:pt x="178591" y="786130"/>
                </a:lnTo>
                <a:lnTo>
                  <a:pt x="178591" y="966470"/>
                </a:lnTo>
                <a:lnTo>
                  <a:pt x="214307" y="966470"/>
                </a:lnTo>
                <a:lnTo>
                  <a:pt x="214307" y="786130"/>
                </a:lnTo>
                <a:close/>
              </a:path>
              <a:path w="464820" h="1070610">
                <a:moveTo>
                  <a:pt x="309802" y="963930"/>
                </a:moveTo>
                <a:lnTo>
                  <a:pt x="297394" y="963930"/>
                </a:lnTo>
                <a:lnTo>
                  <a:pt x="285739" y="966470"/>
                </a:lnTo>
                <a:lnTo>
                  <a:pt x="321456" y="966470"/>
                </a:lnTo>
                <a:lnTo>
                  <a:pt x="309802" y="963930"/>
                </a:lnTo>
                <a:close/>
              </a:path>
              <a:path w="464820" h="1070610">
                <a:moveTo>
                  <a:pt x="357172" y="786130"/>
                </a:moveTo>
                <a:lnTo>
                  <a:pt x="321456" y="786130"/>
                </a:lnTo>
                <a:lnTo>
                  <a:pt x="321456" y="966470"/>
                </a:lnTo>
                <a:lnTo>
                  <a:pt x="357172" y="966470"/>
                </a:lnTo>
                <a:lnTo>
                  <a:pt x="357172" y="786130"/>
                </a:lnTo>
                <a:close/>
              </a:path>
              <a:path w="464820" h="1070610">
                <a:moveTo>
                  <a:pt x="71432" y="463550"/>
                </a:moveTo>
                <a:lnTo>
                  <a:pt x="35726" y="463550"/>
                </a:lnTo>
                <a:lnTo>
                  <a:pt x="35726" y="533400"/>
                </a:lnTo>
                <a:lnTo>
                  <a:pt x="16816" y="614680"/>
                </a:lnTo>
                <a:lnTo>
                  <a:pt x="13968" y="626110"/>
                </a:lnTo>
                <a:lnTo>
                  <a:pt x="13474" y="637540"/>
                </a:lnTo>
                <a:lnTo>
                  <a:pt x="15318" y="648970"/>
                </a:lnTo>
                <a:lnTo>
                  <a:pt x="39354" y="680720"/>
                </a:lnTo>
                <a:lnTo>
                  <a:pt x="48134" y="685800"/>
                </a:lnTo>
                <a:lnTo>
                  <a:pt x="16931" y="767080"/>
                </a:lnTo>
                <a:lnTo>
                  <a:pt x="17674" y="773430"/>
                </a:lnTo>
                <a:lnTo>
                  <a:pt x="24323" y="782320"/>
                </a:lnTo>
                <a:lnTo>
                  <a:pt x="29842" y="786130"/>
                </a:lnTo>
                <a:lnTo>
                  <a:pt x="434489" y="786130"/>
                </a:lnTo>
                <a:lnTo>
                  <a:pt x="439997" y="782320"/>
                </a:lnTo>
                <a:lnTo>
                  <a:pt x="446656" y="773430"/>
                </a:lnTo>
                <a:lnTo>
                  <a:pt x="447389" y="767080"/>
                </a:lnTo>
                <a:lnTo>
                  <a:pt x="440566" y="749300"/>
                </a:lnTo>
                <a:lnTo>
                  <a:pt x="61725" y="749300"/>
                </a:lnTo>
                <a:lnTo>
                  <a:pt x="99499" y="651510"/>
                </a:lnTo>
                <a:lnTo>
                  <a:pt x="61013" y="651510"/>
                </a:lnTo>
                <a:lnTo>
                  <a:pt x="56930" y="650240"/>
                </a:lnTo>
                <a:lnTo>
                  <a:pt x="53391" y="647700"/>
                </a:lnTo>
                <a:lnTo>
                  <a:pt x="51275" y="643890"/>
                </a:lnTo>
                <a:lnTo>
                  <a:pt x="48626" y="638810"/>
                </a:lnTo>
                <a:lnTo>
                  <a:pt x="48344" y="632460"/>
                </a:lnTo>
                <a:lnTo>
                  <a:pt x="50857" y="626110"/>
                </a:lnTo>
                <a:lnTo>
                  <a:pt x="51129" y="624840"/>
                </a:lnTo>
                <a:lnTo>
                  <a:pt x="71275" y="538480"/>
                </a:lnTo>
                <a:lnTo>
                  <a:pt x="71432" y="537210"/>
                </a:lnTo>
                <a:lnTo>
                  <a:pt x="71432" y="463550"/>
                </a:lnTo>
                <a:close/>
              </a:path>
              <a:path w="464820" h="1070610">
                <a:moveTo>
                  <a:pt x="365515" y="553720"/>
                </a:moveTo>
                <a:lnTo>
                  <a:pt x="327058" y="553720"/>
                </a:lnTo>
                <a:lnTo>
                  <a:pt x="402605" y="749300"/>
                </a:lnTo>
                <a:lnTo>
                  <a:pt x="440566" y="749300"/>
                </a:lnTo>
                <a:lnTo>
                  <a:pt x="416196" y="685800"/>
                </a:lnTo>
                <a:lnTo>
                  <a:pt x="424981" y="680720"/>
                </a:lnTo>
                <a:lnTo>
                  <a:pt x="432821" y="675640"/>
                </a:lnTo>
                <a:lnTo>
                  <a:pt x="439511" y="668020"/>
                </a:lnTo>
                <a:lnTo>
                  <a:pt x="444845" y="659130"/>
                </a:lnTo>
                <a:lnTo>
                  <a:pt x="447970" y="651510"/>
                </a:lnTo>
                <a:lnTo>
                  <a:pt x="403307" y="651510"/>
                </a:lnTo>
                <a:lnTo>
                  <a:pt x="365515" y="553720"/>
                </a:lnTo>
                <a:close/>
              </a:path>
              <a:path w="464820" h="1070610">
                <a:moveTo>
                  <a:pt x="117975" y="210820"/>
                </a:moveTo>
                <a:lnTo>
                  <a:pt x="79788" y="210820"/>
                </a:lnTo>
                <a:lnTo>
                  <a:pt x="92288" y="238760"/>
                </a:lnTo>
                <a:lnTo>
                  <a:pt x="109939" y="264160"/>
                </a:lnTo>
                <a:lnTo>
                  <a:pt x="132293" y="285750"/>
                </a:lnTo>
                <a:lnTo>
                  <a:pt x="158906" y="303530"/>
                </a:lnTo>
                <a:lnTo>
                  <a:pt x="98384" y="303530"/>
                </a:lnTo>
                <a:lnTo>
                  <a:pt x="54328" y="326390"/>
                </a:lnTo>
                <a:lnTo>
                  <a:pt x="17004" y="447040"/>
                </a:lnTo>
                <a:lnTo>
                  <a:pt x="18093" y="452120"/>
                </a:lnTo>
                <a:lnTo>
                  <a:pt x="24836" y="461010"/>
                </a:lnTo>
                <a:lnTo>
                  <a:pt x="30124" y="463550"/>
                </a:lnTo>
                <a:lnTo>
                  <a:pt x="107148" y="463550"/>
                </a:lnTo>
                <a:lnTo>
                  <a:pt x="107148" y="532130"/>
                </a:lnTo>
                <a:lnTo>
                  <a:pt x="61013" y="651510"/>
                </a:lnTo>
                <a:lnTo>
                  <a:pt x="99499" y="651510"/>
                </a:lnTo>
                <a:lnTo>
                  <a:pt x="137273" y="553720"/>
                </a:lnTo>
                <a:lnTo>
                  <a:pt x="365515" y="553720"/>
                </a:lnTo>
                <a:lnTo>
                  <a:pt x="357172" y="532130"/>
                </a:lnTo>
                <a:lnTo>
                  <a:pt x="357172" y="518160"/>
                </a:lnTo>
                <a:lnTo>
                  <a:pt x="142875" y="518160"/>
                </a:lnTo>
                <a:lnTo>
                  <a:pt x="142875" y="427990"/>
                </a:lnTo>
                <a:lnTo>
                  <a:pt x="59401" y="427990"/>
                </a:lnTo>
                <a:lnTo>
                  <a:pt x="81222" y="351790"/>
                </a:lnTo>
                <a:lnTo>
                  <a:pt x="83379" y="344170"/>
                </a:lnTo>
                <a:lnTo>
                  <a:pt x="90447" y="339090"/>
                </a:lnTo>
                <a:lnTo>
                  <a:pt x="416219" y="339090"/>
                </a:lnTo>
                <a:lnTo>
                  <a:pt x="409998" y="326390"/>
                </a:lnTo>
                <a:lnTo>
                  <a:pt x="408816" y="325120"/>
                </a:lnTo>
                <a:lnTo>
                  <a:pt x="232165" y="325120"/>
                </a:lnTo>
                <a:lnTo>
                  <a:pt x="213497" y="322580"/>
                </a:lnTo>
                <a:lnTo>
                  <a:pt x="196444" y="312420"/>
                </a:lnTo>
                <a:lnTo>
                  <a:pt x="196444" y="285750"/>
                </a:lnTo>
                <a:lnTo>
                  <a:pt x="192036" y="279400"/>
                </a:lnTo>
                <a:lnTo>
                  <a:pt x="185303" y="276860"/>
                </a:lnTo>
                <a:lnTo>
                  <a:pt x="156520" y="260350"/>
                </a:lnTo>
                <a:lnTo>
                  <a:pt x="133537" y="237490"/>
                </a:lnTo>
                <a:lnTo>
                  <a:pt x="117975" y="210820"/>
                </a:lnTo>
                <a:close/>
              </a:path>
              <a:path w="464820" h="1070610">
                <a:moveTo>
                  <a:pt x="428604" y="463550"/>
                </a:moveTo>
                <a:lnTo>
                  <a:pt x="392899" y="463550"/>
                </a:lnTo>
                <a:lnTo>
                  <a:pt x="392899" y="537210"/>
                </a:lnTo>
                <a:lnTo>
                  <a:pt x="393045" y="538480"/>
                </a:lnTo>
                <a:lnTo>
                  <a:pt x="413191" y="624840"/>
                </a:lnTo>
                <a:lnTo>
                  <a:pt x="413474" y="626110"/>
                </a:lnTo>
                <a:lnTo>
                  <a:pt x="415987" y="632460"/>
                </a:lnTo>
                <a:lnTo>
                  <a:pt x="415704" y="638810"/>
                </a:lnTo>
                <a:lnTo>
                  <a:pt x="410950" y="647700"/>
                </a:lnTo>
                <a:lnTo>
                  <a:pt x="407411" y="650240"/>
                </a:lnTo>
                <a:lnTo>
                  <a:pt x="403307" y="651510"/>
                </a:lnTo>
                <a:lnTo>
                  <a:pt x="447970" y="651510"/>
                </a:lnTo>
                <a:lnTo>
                  <a:pt x="449012" y="648970"/>
                </a:lnTo>
                <a:lnTo>
                  <a:pt x="450856" y="637540"/>
                </a:lnTo>
                <a:lnTo>
                  <a:pt x="450362" y="626110"/>
                </a:lnTo>
                <a:lnTo>
                  <a:pt x="447515" y="614680"/>
                </a:lnTo>
                <a:lnTo>
                  <a:pt x="428604" y="533400"/>
                </a:lnTo>
                <a:lnTo>
                  <a:pt x="428604" y="463550"/>
                </a:lnTo>
                <a:close/>
              </a:path>
              <a:path w="464820" h="1070610">
                <a:moveTo>
                  <a:pt x="357172" y="339090"/>
                </a:moveTo>
                <a:lnTo>
                  <a:pt x="321456" y="339090"/>
                </a:lnTo>
                <a:lnTo>
                  <a:pt x="321456" y="518160"/>
                </a:lnTo>
                <a:lnTo>
                  <a:pt x="357172" y="518160"/>
                </a:lnTo>
                <a:lnTo>
                  <a:pt x="357172" y="463550"/>
                </a:lnTo>
                <a:lnTo>
                  <a:pt x="434206" y="463550"/>
                </a:lnTo>
                <a:lnTo>
                  <a:pt x="439494" y="461010"/>
                </a:lnTo>
                <a:lnTo>
                  <a:pt x="446237" y="452120"/>
                </a:lnTo>
                <a:lnTo>
                  <a:pt x="447326" y="447040"/>
                </a:lnTo>
                <a:lnTo>
                  <a:pt x="441929" y="427990"/>
                </a:lnTo>
                <a:lnTo>
                  <a:pt x="357172" y="427990"/>
                </a:lnTo>
                <a:lnTo>
                  <a:pt x="357172" y="339090"/>
                </a:lnTo>
                <a:close/>
              </a:path>
              <a:path w="464820" h="1070610">
                <a:moveTo>
                  <a:pt x="303603" y="339090"/>
                </a:moveTo>
                <a:lnTo>
                  <a:pt x="160728" y="339090"/>
                </a:lnTo>
                <a:lnTo>
                  <a:pt x="160728" y="438150"/>
                </a:lnTo>
                <a:lnTo>
                  <a:pt x="168717" y="445770"/>
                </a:lnTo>
                <a:lnTo>
                  <a:pt x="295614" y="445770"/>
                </a:lnTo>
                <a:lnTo>
                  <a:pt x="303603" y="438150"/>
                </a:lnTo>
                <a:lnTo>
                  <a:pt x="303603" y="410210"/>
                </a:lnTo>
                <a:lnTo>
                  <a:pt x="196444" y="410210"/>
                </a:lnTo>
                <a:lnTo>
                  <a:pt x="196444" y="354330"/>
                </a:lnTo>
                <a:lnTo>
                  <a:pt x="303603" y="354330"/>
                </a:lnTo>
                <a:lnTo>
                  <a:pt x="303603" y="339090"/>
                </a:lnTo>
                <a:close/>
              </a:path>
              <a:path w="464820" h="1070610">
                <a:moveTo>
                  <a:pt x="142875" y="339090"/>
                </a:moveTo>
                <a:lnTo>
                  <a:pt x="107148" y="339090"/>
                </a:lnTo>
                <a:lnTo>
                  <a:pt x="107148" y="427990"/>
                </a:lnTo>
                <a:lnTo>
                  <a:pt x="142875" y="427990"/>
                </a:lnTo>
                <a:lnTo>
                  <a:pt x="142875" y="339090"/>
                </a:lnTo>
                <a:close/>
              </a:path>
              <a:path w="464820" h="1070610">
                <a:moveTo>
                  <a:pt x="416219" y="339090"/>
                </a:moveTo>
                <a:lnTo>
                  <a:pt x="373883" y="339090"/>
                </a:lnTo>
                <a:lnTo>
                  <a:pt x="380941" y="344170"/>
                </a:lnTo>
                <a:lnTo>
                  <a:pt x="404930" y="427990"/>
                </a:lnTo>
                <a:lnTo>
                  <a:pt x="441929" y="427990"/>
                </a:lnTo>
                <a:lnTo>
                  <a:pt x="417463" y="341630"/>
                </a:lnTo>
                <a:lnTo>
                  <a:pt x="416219" y="339090"/>
                </a:lnTo>
                <a:close/>
              </a:path>
              <a:path w="464820" h="1070610">
                <a:moveTo>
                  <a:pt x="303603" y="354330"/>
                </a:moveTo>
                <a:lnTo>
                  <a:pt x="267887" y="354330"/>
                </a:lnTo>
                <a:lnTo>
                  <a:pt x="267887" y="410210"/>
                </a:lnTo>
                <a:lnTo>
                  <a:pt x="303603" y="410210"/>
                </a:lnTo>
                <a:lnTo>
                  <a:pt x="303603" y="354330"/>
                </a:lnTo>
                <a:close/>
              </a:path>
              <a:path w="464820" h="1070610">
                <a:moveTo>
                  <a:pt x="267887" y="354330"/>
                </a:moveTo>
                <a:lnTo>
                  <a:pt x="196444" y="354330"/>
                </a:lnTo>
                <a:lnTo>
                  <a:pt x="214023" y="359410"/>
                </a:lnTo>
                <a:lnTo>
                  <a:pt x="223056" y="360680"/>
                </a:lnTo>
                <a:lnTo>
                  <a:pt x="241270" y="360680"/>
                </a:lnTo>
                <a:lnTo>
                  <a:pt x="250306" y="359410"/>
                </a:lnTo>
                <a:lnTo>
                  <a:pt x="267887" y="354330"/>
                </a:lnTo>
                <a:close/>
              </a:path>
              <a:path w="464820" h="1070610">
                <a:moveTo>
                  <a:pt x="232160" y="0"/>
                </a:moveTo>
                <a:lnTo>
                  <a:pt x="181412" y="7620"/>
                </a:lnTo>
                <a:lnTo>
                  <a:pt x="137297" y="30480"/>
                </a:lnTo>
                <a:lnTo>
                  <a:pt x="102484" y="66040"/>
                </a:lnTo>
                <a:lnTo>
                  <a:pt x="79640" y="109220"/>
                </a:lnTo>
                <a:lnTo>
                  <a:pt x="71432" y="160020"/>
                </a:lnTo>
                <a:lnTo>
                  <a:pt x="71432" y="165100"/>
                </a:lnTo>
                <a:lnTo>
                  <a:pt x="72008" y="170180"/>
                </a:lnTo>
                <a:lnTo>
                  <a:pt x="72406" y="173990"/>
                </a:lnTo>
                <a:lnTo>
                  <a:pt x="42645" y="194310"/>
                </a:lnTo>
                <a:lnTo>
                  <a:pt x="19805" y="222250"/>
                </a:lnTo>
                <a:lnTo>
                  <a:pt x="5164" y="254000"/>
                </a:lnTo>
                <a:lnTo>
                  <a:pt x="0" y="289560"/>
                </a:lnTo>
                <a:lnTo>
                  <a:pt x="0" y="327660"/>
                </a:lnTo>
                <a:lnTo>
                  <a:pt x="3821" y="334010"/>
                </a:lnTo>
                <a:lnTo>
                  <a:pt x="12407" y="337820"/>
                </a:lnTo>
                <a:lnTo>
                  <a:pt x="15140" y="339090"/>
                </a:lnTo>
                <a:lnTo>
                  <a:pt x="21643" y="339090"/>
                </a:lnTo>
                <a:lnTo>
                  <a:pt x="25433" y="337820"/>
                </a:lnTo>
                <a:lnTo>
                  <a:pt x="28575" y="335280"/>
                </a:lnTo>
                <a:lnTo>
                  <a:pt x="94905" y="285750"/>
                </a:lnTo>
                <a:lnTo>
                  <a:pt x="35820" y="285750"/>
                </a:lnTo>
                <a:lnTo>
                  <a:pt x="39729" y="262890"/>
                </a:lnTo>
                <a:lnTo>
                  <a:pt x="48769" y="242570"/>
                </a:lnTo>
                <a:lnTo>
                  <a:pt x="62326" y="224790"/>
                </a:lnTo>
                <a:lnTo>
                  <a:pt x="79788" y="210820"/>
                </a:lnTo>
                <a:lnTo>
                  <a:pt x="117975" y="210820"/>
                </a:lnTo>
                <a:lnTo>
                  <a:pt x="117233" y="209550"/>
                </a:lnTo>
                <a:lnTo>
                  <a:pt x="108488" y="177800"/>
                </a:lnTo>
                <a:lnTo>
                  <a:pt x="176403" y="177800"/>
                </a:lnTo>
                <a:lnTo>
                  <a:pt x="197907" y="176530"/>
                </a:lnTo>
                <a:lnTo>
                  <a:pt x="218282" y="170180"/>
                </a:lnTo>
                <a:lnTo>
                  <a:pt x="237049" y="160020"/>
                </a:lnTo>
                <a:lnTo>
                  <a:pt x="253730" y="146050"/>
                </a:lnTo>
                <a:lnTo>
                  <a:pt x="257506" y="142240"/>
                </a:lnTo>
                <a:lnTo>
                  <a:pt x="108583" y="142240"/>
                </a:lnTo>
                <a:lnTo>
                  <a:pt x="122729" y="100330"/>
                </a:lnTo>
                <a:lnTo>
                  <a:pt x="150071" y="66040"/>
                </a:lnTo>
                <a:lnTo>
                  <a:pt x="187563" y="43180"/>
                </a:lnTo>
                <a:lnTo>
                  <a:pt x="232160" y="35560"/>
                </a:lnTo>
                <a:lnTo>
                  <a:pt x="332004" y="35560"/>
                </a:lnTo>
                <a:lnTo>
                  <a:pt x="327031" y="30480"/>
                </a:lnTo>
                <a:lnTo>
                  <a:pt x="282913" y="7620"/>
                </a:lnTo>
                <a:lnTo>
                  <a:pt x="232160" y="0"/>
                </a:lnTo>
                <a:close/>
              </a:path>
              <a:path w="464820" h="1070610">
                <a:moveTo>
                  <a:pt x="385736" y="252730"/>
                </a:moveTo>
                <a:lnTo>
                  <a:pt x="364323" y="281940"/>
                </a:lnTo>
                <a:lnTo>
                  <a:pt x="435756" y="335280"/>
                </a:lnTo>
                <a:lnTo>
                  <a:pt x="438897" y="337820"/>
                </a:lnTo>
                <a:lnTo>
                  <a:pt x="442667" y="339090"/>
                </a:lnTo>
                <a:lnTo>
                  <a:pt x="449190" y="339090"/>
                </a:lnTo>
                <a:lnTo>
                  <a:pt x="451923" y="337820"/>
                </a:lnTo>
                <a:lnTo>
                  <a:pt x="460509" y="334010"/>
                </a:lnTo>
                <a:lnTo>
                  <a:pt x="464320" y="327660"/>
                </a:lnTo>
                <a:lnTo>
                  <a:pt x="464320" y="289560"/>
                </a:lnTo>
                <a:lnTo>
                  <a:pt x="463768" y="285750"/>
                </a:lnTo>
                <a:lnTo>
                  <a:pt x="428500" y="285750"/>
                </a:lnTo>
                <a:lnTo>
                  <a:pt x="385736" y="252730"/>
                </a:lnTo>
                <a:close/>
              </a:path>
              <a:path w="464820" h="1070610">
                <a:moveTo>
                  <a:pt x="322513" y="120650"/>
                </a:moveTo>
                <a:lnTo>
                  <a:pt x="278902" y="120650"/>
                </a:lnTo>
                <a:lnTo>
                  <a:pt x="292962" y="140970"/>
                </a:lnTo>
                <a:lnTo>
                  <a:pt x="311001" y="157480"/>
                </a:lnTo>
                <a:lnTo>
                  <a:pt x="332258" y="168910"/>
                </a:lnTo>
                <a:lnTo>
                  <a:pt x="355978" y="176530"/>
                </a:lnTo>
                <a:lnTo>
                  <a:pt x="347528" y="208280"/>
                </a:lnTo>
                <a:lnTo>
                  <a:pt x="331289" y="236220"/>
                </a:lnTo>
                <a:lnTo>
                  <a:pt x="308157" y="259080"/>
                </a:lnTo>
                <a:lnTo>
                  <a:pt x="279028" y="276860"/>
                </a:lnTo>
                <a:lnTo>
                  <a:pt x="272295" y="279400"/>
                </a:lnTo>
                <a:lnTo>
                  <a:pt x="267887" y="285750"/>
                </a:lnTo>
                <a:lnTo>
                  <a:pt x="267887" y="312420"/>
                </a:lnTo>
                <a:lnTo>
                  <a:pt x="250834" y="322580"/>
                </a:lnTo>
                <a:lnTo>
                  <a:pt x="232165" y="325120"/>
                </a:lnTo>
                <a:lnTo>
                  <a:pt x="408816" y="325120"/>
                </a:lnTo>
                <a:lnTo>
                  <a:pt x="398172" y="313690"/>
                </a:lnTo>
                <a:lnTo>
                  <a:pt x="383112" y="306070"/>
                </a:lnTo>
                <a:lnTo>
                  <a:pt x="365946" y="303530"/>
                </a:lnTo>
                <a:lnTo>
                  <a:pt x="305414" y="303530"/>
                </a:lnTo>
                <a:lnTo>
                  <a:pt x="332033" y="285750"/>
                </a:lnTo>
                <a:lnTo>
                  <a:pt x="354391" y="264160"/>
                </a:lnTo>
                <a:lnTo>
                  <a:pt x="372042" y="238760"/>
                </a:lnTo>
                <a:lnTo>
                  <a:pt x="384543" y="210820"/>
                </a:lnTo>
                <a:lnTo>
                  <a:pt x="435183" y="210820"/>
                </a:lnTo>
                <a:lnTo>
                  <a:pt x="421690" y="194310"/>
                </a:lnTo>
                <a:lnTo>
                  <a:pt x="391935" y="173990"/>
                </a:lnTo>
                <a:lnTo>
                  <a:pt x="392323" y="170180"/>
                </a:lnTo>
                <a:lnTo>
                  <a:pt x="392899" y="165100"/>
                </a:lnTo>
                <a:lnTo>
                  <a:pt x="392899" y="160020"/>
                </a:lnTo>
                <a:lnTo>
                  <a:pt x="389615" y="139700"/>
                </a:lnTo>
                <a:lnTo>
                  <a:pt x="355298" y="139700"/>
                </a:lnTo>
                <a:lnTo>
                  <a:pt x="337581" y="132080"/>
                </a:lnTo>
                <a:lnTo>
                  <a:pt x="322513" y="120650"/>
                </a:lnTo>
                <a:close/>
              </a:path>
              <a:path w="464820" h="1070610">
                <a:moveTo>
                  <a:pt x="78583" y="252730"/>
                </a:moveTo>
                <a:lnTo>
                  <a:pt x="35820" y="285750"/>
                </a:lnTo>
                <a:lnTo>
                  <a:pt x="94905" y="285750"/>
                </a:lnTo>
                <a:lnTo>
                  <a:pt x="100007" y="281940"/>
                </a:lnTo>
                <a:lnTo>
                  <a:pt x="78583" y="252730"/>
                </a:lnTo>
                <a:close/>
              </a:path>
              <a:path w="464820" h="1070610">
                <a:moveTo>
                  <a:pt x="435183" y="210820"/>
                </a:moveTo>
                <a:lnTo>
                  <a:pt x="384543" y="210820"/>
                </a:lnTo>
                <a:lnTo>
                  <a:pt x="401998" y="224790"/>
                </a:lnTo>
                <a:lnTo>
                  <a:pt x="415552" y="242570"/>
                </a:lnTo>
                <a:lnTo>
                  <a:pt x="424591" y="262890"/>
                </a:lnTo>
                <a:lnTo>
                  <a:pt x="428500" y="285750"/>
                </a:lnTo>
                <a:lnTo>
                  <a:pt x="463768" y="285750"/>
                </a:lnTo>
                <a:lnTo>
                  <a:pt x="459162" y="254000"/>
                </a:lnTo>
                <a:lnTo>
                  <a:pt x="444525" y="222250"/>
                </a:lnTo>
                <a:lnTo>
                  <a:pt x="435183" y="210820"/>
                </a:lnTo>
                <a:close/>
              </a:path>
              <a:path w="464820" h="1070610">
                <a:moveTo>
                  <a:pt x="284326" y="69850"/>
                </a:moveTo>
                <a:lnTo>
                  <a:pt x="277666" y="72390"/>
                </a:lnTo>
                <a:lnTo>
                  <a:pt x="273122" y="76200"/>
                </a:lnTo>
                <a:lnTo>
                  <a:pt x="228485" y="120650"/>
                </a:lnTo>
                <a:lnTo>
                  <a:pt x="217290" y="130810"/>
                </a:lnTo>
                <a:lnTo>
                  <a:pt x="204573" y="137160"/>
                </a:lnTo>
                <a:lnTo>
                  <a:pt x="190794" y="140970"/>
                </a:lnTo>
                <a:lnTo>
                  <a:pt x="176413" y="142240"/>
                </a:lnTo>
                <a:lnTo>
                  <a:pt x="257506" y="142240"/>
                </a:lnTo>
                <a:lnTo>
                  <a:pt x="278902" y="120650"/>
                </a:lnTo>
                <a:lnTo>
                  <a:pt x="322513" y="120650"/>
                </a:lnTo>
                <a:lnTo>
                  <a:pt x="310909" y="105410"/>
                </a:lnTo>
                <a:lnTo>
                  <a:pt x="303582" y="86360"/>
                </a:lnTo>
                <a:lnTo>
                  <a:pt x="301477" y="78740"/>
                </a:lnTo>
                <a:lnTo>
                  <a:pt x="296661" y="73660"/>
                </a:lnTo>
                <a:lnTo>
                  <a:pt x="290472" y="72390"/>
                </a:lnTo>
                <a:lnTo>
                  <a:pt x="284326" y="69850"/>
                </a:lnTo>
                <a:close/>
              </a:path>
              <a:path w="464820" h="1070610">
                <a:moveTo>
                  <a:pt x="332004" y="35560"/>
                </a:moveTo>
                <a:lnTo>
                  <a:pt x="232160" y="35560"/>
                </a:lnTo>
                <a:lnTo>
                  <a:pt x="276086" y="43180"/>
                </a:lnTo>
                <a:lnTo>
                  <a:pt x="313185" y="66040"/>
                </a:lnTo>
                <a:lnTo>
                  <a:pt x="340556" y="99060"/>
                </a:lnTo>
                <a:lnTo>
                  <a:pt x="355298" y="139700"/>
                </a:lnTo>
                <a:lnTo>
                  <a:pt x="389615" y="139700"/>
                </a:lnTo>
                <a:lnTo>
                  <a:pt x="384691" y="109220"/>
                </a:lnTo>
                <a:lnTo>
                  <a:pt x="361846" y="66040"/>
                </a:lnTo>
                <a:lnTo>
                  <a:pt x="332004" y="3556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77" name="object 42">
            <a:extLst>
              <a:ext uri="{FF2B5EF4-FFF2-40B4-BE49-F238E27FC236}">
                <a16:creationId xmlns:a16="http://schemas.microsoft.com/office/drawing/2014/main" id="{E4C54E86-0BB6-5240-B10C-B501CD38D32C}"/>
              </a:ext>
            </a:extLst>
          </p:cNvPr>
          <p:cNvSpPr/>
          <p:nvPr/>
        </p:nvSpPr>
        <p:spPr>
          <a:xfrm>
            <a:off x="2732795" y="7098789"/>
            <a:ext cx="89756" cy="63288"/>
          </a:xfrm>
          <a:custGeom>
            <a:avLst/>
            <a:gdLst/>
            <a:ahLst/>
            <a:cxnLst/>
            <a:rect l="l" t="t" r="r" b="b"/>
            <a:pathLst>
              <a:path w="128904" h="36195">
                <a:moveTo>
                  <a:pt x="124509" y="0"/>
                </a:moveTo>
                <a:lnTo>
                  <a:pt x="119765" y="0"/>
                </a:lnTo>
                <a:lnTo>
                  <a:pt x="91059" y="1226"/>
                </a:lnTo>
                <a:lnTo>
                  <a:pt x="34486" y="10990"/>
                </a:lnTo>
                <a:lnTo>
                  <a:pt x="0" y="25978"/>
                </a:lnTo>
                <a:lnTo>
                  <a:pt x="2827" y="33988"/>
                </a:lnTo>
                <a:lnTo>
                  <a:pt x="6135" y="36187"/>
                </a:lnTo>
                <a:lnTo>
                  <a:pt x="10627" y="36187"/>
                </a:lnTo>
                <a:lnTo>
                  <a:pt x="11591" y="36019"/>
                </a:lnTo>
                <a:lnTo>
                  <a:pt x="12544" y="35684"/>
                </a:lnTo>
                <a:lnTo>
                  <a:pt x="38817" y="27612"/>
                </a:lnTo>
                <a:lnTo>
                  <a:pt x="65507" y="21827"/>
                </a:lnTo>
                <a:lnTo>
                  <a:pt x="92521" y="18346"/>
                </a:lnTo>
                <a:lnTo>
                  <a:pt x="119765" y="17182"/>
                </a:lnTo>
                <a:lnTo>
                  <a:pt x="124509" y="17182"/>
                </a:lnTo>
                <a:lnTo>
                  <a:pt x="128352" y="13329"/>
                </a:lnTo>
                <a:lnTo>
                  <a:pt x="128352" y="3842"/>
                </a:lnTo>
                <a:lnTo>
                  <a:pt x="124509" y="0"/>
                </a:lnTo>
                <a:close/>
              </a:path>
            </a:pathLst>
          </a:custGeom>
          <a:solidFill>
            <a:srgbClr val="35A8DF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78" name="object 43">
            <a:extLst>
              <a:ext uri="{FF2B5EF4-FFF2-40B4-BE49-F238E27FC236}">
                <a16:creationId xmlns:a16="http://schemas.microsoft.com/office/drawing/2014/main" id="{BAA4C67C-70EE-1648-A3BA-F11618BEB911}"/>
              </a:ext>
            </a:extLst>
          </p:cNvPr>
          <p:cNvSpPr/>
          <p:nvPr/>
        </p:nvSpPr>
        <p:spPr>
          <a:xfrm>
            <a:off x="3491204" y="3726784"/>
            <a:ext cx="306408" cy="395556"/>
          </a:xfrm>
          <a:custGeom>
            <a:avLst/>
            <a:gdLst/>
            <a:ahLst/>
            <a:cxnLst/>
            <a:rect l="l" t="t" r="r" b="b"/>
            <a:pathLst>
              <a:path w="440054" h="440689">
                <a:moveTo>
                  <a:pt x="8586" y="345120"/>
                </a:moveTo>
                <a:lnTo>
                  <a:pt x="3842" y="345120"/>
                </a:lnTo>
                <a:lnTo>
                  <a:pt x="0" y="348963"/>
                </a:lnTo>
                <a:lnTo>
                  <a:pt x="0" y="358449"/>
                </a:lnTo>
                <a:lnTo>
                  <a:pt x="3842" y="362292"/>
                </a:lnTo>
                <a:lnTo>
                  <a:pt x="8586" y="362292"/>
                </a:lnTo>
                <a:lnTo>
                  <a:pt x="32596" y="363434"/>
                </a:lnTo>
                <a:lnTo>
                  <a:pt x="56270" y="366848"/>
                </a:lnTo>
                <a:lnTo>
                  <a:pt x="79544" y="372518"/>
                </a:lnTo>
                <a:lnTo>
                  <a:pt x="102352" y="380428"/>
                </a:lnTo>
                <a:lnTo>
                  <a:pt x="97961" y="386651"/>
                </a:lnTo>
                <a:lnTo>
                  <a:pt x="93681" y="392960"/>
                </a:lnTo>
                <a:lnTo>
                  <a:pt x="89517" y="399353"/>
                </a:lnTo>
                <a:lnTo>
                  <a:pt x="85473" y="405830"/>
                </a:lnTo>
                <a:lnTo>
                  <a:pt x="69924" y="431316"/>
                </a:lnTo>
                <a:lnTo>
                  <a:pt x="71202" y="436604"/>
                </a:lnTo>
                <a:lnTo>
                  <a:pt x="76646" y="439934"/>
                </a:lnTo>
                <a:lnTo>
                  <a:pt x="78196" y="440342"/>
                </a:lnTo>
                <a:lnTo>
                  <a:pt x="82604" y="440342"/>
                </a:lnTo>
                <a:lnTo>
                  <a:pt x="85442" y="438876"/>
                </a:lnTo>
                <a:lnTo>
                  <a:pt x="100143" y="414783"/>
                </a:lnTo>
                <a:lnTo>
                  <a:pt x="105360" y="406476"/>
                </a:lnTo>
                <a:lnTo>
                  <a:pt x="110780" y="398329"/>
                </a:lnTo>
                <a:lnTo>
                  <a:pt x="116395" y="390341"/>
                </a:lnTo>
                <a:lnTo>
                  <a:pt x="122195" y="382511"/>
                </a:lnTo>
                <a:lnTo>
                  <a:pt x="122509" y="382176"/>
                </a:lnTo>
                <a:lnTo>
                  <a:pt x="122792" y="381799"/>
                </a:lnTo>
                <a:lnTo>
                  <a:pt x="123043" y="381401"/>
                </a:lnTo>
                <a:lnTo>
                  <a:pt x="136202" y="366229"/>
                </a:lnTo>
                <a:lnTo>
                  <a:pt x="113054" y="366229"/>
                </a:lnTo>
                <a:lnTo>
                  <a:pt x="87695" y="357020"/>
                </a:lnTo>
                <a:lnTo>
                  <a:pt x="61778" y="350421"/>
                </a:lnTo>
                <a:lnTo>
                  <a:pt x="35381" y="346448"/>
                </a:lnTo>
                <a:lnTo>
                  <a:pt x="8586" y="345120"/>
                </a:lnTo>
                <a:close/>
              </a:path>
              <a:path w="440054" h="440689">
                <a:moveTo>
                  <a:pt x="8586" y="275991"/>
                </a:moveTo>
                <a:lnTo>
                  <a:pt x="3842" y="275991"/>
                </a:lnTo>
                <a:lnTo>
                  <a:pt x="0" y="279823"/>
                </a:lnTo>
                <a:lnTo>
                  <a:pt x="0" y="289310"/>
                </a:lnTo>
                <a:lnTo>
                  <a:pt x="3842" y="293163"/>
                </a:lnTo>
                <a:lnTo>
                  <a:pt x="8586" y="293163"/>
                </a:lnTo>
                <a:lnTo>
                  <a:pt x="44844" y="295256"/>
                </a:lnTo>
                <a:lnTo>
                  <a:pt x="80710" y="301464"/>
                </a:lnTo>
                <a:lnTo>
                  <a:pt x="115762" y="311681"/>
                </a:lnTo>
                <a:lnTo>
                  <a:pt x="149576" y="325801"/>
                </a:lnTo>
                <a:lnTo>
                  <a:pt x="139945" y="335435"/>
                </a:lnTo>
                <a:lnTo>
                  <a:pt x="130643" y="345391"/>
                </a:lnTo>
                <a:lnTo>
                  <a:pt x="121677" y="355658"/>
                </a:lnTo>
                <a:lnTo>
                  <a:pt x="113054" y="366229"/>
                </a:lnTo>
                <a:lnTo>
                  <a:pt x="136202" y="366229"/>
                </a:lnTo>
                <a:lnTo>
                  <a:pt x="153369" y="346448"/>
                </a:lnTo>
                <a:lnTo>
                  <a:pt x="187350" y="315594"/>
                </a:lnTo>
                <a:lnTo>
                  <a:pt x="190536" y="313320"/>
                </a:lnTo>
                <a:lnTo>
                  <a:pt x="163073" y="313320"/>
                </a:lnTo>
                <a:lnTo>
                  <a:pt x="126180" y="297177"/>
                </a:lnTo>
                <a:lnTo>
                  <a:pt x="87793" y="285491"/>
                </a:lnTo>
                <a:lnTo>
                  <a:pt x="48424" y="278387"/>
                </a:lnTo>
                <a:lnTo>
                  <a:pt x="8586" y="275991"/>
                </a:lnTo>
                <a:close/>
              </a:path>
              <a:path w="440054" h="440689">
                <a:moveTo>
                  <a:pt x="8586" y="212004"/>
                </a:moveTo>
                <a:lnTo>
                  <a:pt x="3842" y="212004"/>
                </a:lnTo>
                <a:lnTo>
                  <a:pt x="94" y="215752"/>
                </a:lnTo>
                <a:lnTo>
                  <a:pt x="0" y="225333"/>
                </a:lnTo>
                <a:lnTo>
                  <a:pt x="3842" y="229176"/>
                </a:lnTo>
                <a:lnTo>
                  <a:pt x="8586" y="229176"/>
                </a:lnTo>
                <a:lnTo>
                  <a:pt x="59705" y="232555"/>
                </a:lnTo>
                <a:lnTo>
                  <a:pt x="109657" y="242573"/>
                </a:lnTo>
                <a:lnTo>
                  <a:pt x="157836" y="259055"/>
                </a:lnTo>
                <a:lnTo>
                  <a:pt x="203637" y="281823"/>
                </a:lnTo>
                <a:lnTo>
                  <a:pt x="192996" y="289310"/>
                </a:lnTo>
                <a:lnTo>
                  <a:pt x="182849" y="296935"/>
                </a:lnTo>
                <a:lnTo>
                  <a:pt x="172829" y="304974"/>
                </a:lnTo>
                <a:lnTo>
                  <a:pt x="163073" y="313320"/>
                </a:lnTo>
                <a:lnTo>
                  <a:pt x="190536" y="313320"/>
                </a:lnTo>
                <a:lnTo>
                  <a:pt x="224656" y="288975"/>
                </a:lnTo>
                <a:lnTo>
                  <a:pt x="256546" y="271426"/>
                </a:lnTo>
                <a:lnTo>
                  <a:pt x="219742" y="271426"/>
                </a:lnTo>
                <a:lnTo>
                  <a:pt x="213622" y="267766"/>
                </a:lnTo>
                <a:lnTo>
                  <a:pt x="207450" y="264217"/>
                </a:lnTo>
                <a:lnTo>
                  <a:pt x="201225" y="260777"/>
                </a:lnTo>
                <a:lnTo>
                  <a:pt x="194946" y="257447"/>
                </a:lnTo>
                <a:lnTo>
                  <a:pt x="194946" y="249050"/>
                </a:lnTo>
                <a:lnTo>
                  <a:pt x="177774" y="249050"/>
                </a:lnTo>
                <a:lnTo>
                  <a:pt x="173785" y="247207"/>
                </a:lnTo>
                <a:lnTo>
                  <a:pt x="169785" y="245448"/>
                </a:lnTo>
                <a:lnTo>
                  <a:pt x="165743" y="243741"/>
                </a:lnTo>
                <a:lnTo>
                  <a:pt x="165743" y="236966"/>
                </a:lnTo>
                <a:lnTo>
                  <a:pt x="148571" y="236966"/>
                </a:lnTo>
                <a:lnTo>
                  <a:pt x="141765" y="234453"/>
                </a:lnTo>
                <a:lnTo>
                  <a:pt x="134896" y="232129"/>
                </a:lnTo>
                <a:lnTo>
                  <a:pt x="127964" y="229992"/>
                </a:lnTo>
                <a:lnTo>
                  <a:pt x="127964" y="225113"/>
                </a:lnTo>
                <a:lnTo>
                  <a:pt x="110781" y="225113"/>
                </a:lnTo>
                <a:lnTo>
                  <a:pt x="106792" y="224066"/>
                </a:lnTo>
                <a:lnTo>
                  <a:pt x="102782" y="223082"/>
                </a:lnTo>
                <a:lnTo>
                  <a:pt x="98761" y="222160"/>
                </a:lnTo>
                <a:lnTo>
                  <a:pt x="98761" y="218642"/>
                </a:lnTo>
                <a:lnTo>
                  <a:pt x="81589" y="218642"/>
                </a:lnTo>
                <a:lnTo>
                  <a:pt x="75599" y="217543"/>
                </a:lnTo>
                <a:lnTo>
                  <a:pt x="69589" y="216579"/>
                </a:lnTo>
                <a:lnTo>
                  <a:pt x="63547" y="215752"/>
                </a:lnTo>
                <a:lnTo>
                  <a:pt x="63547" y="213773"/>
                </a:lnTo>
                <a:lnTo>
                  <a:pt x="46375" y="213773"/>
                </a:lnTo>
                <a:lnTo>
                  <a:pt x="36967" y="213002"/>
                </a:lnTo>
                <a:lnTo>
                  <a:pt x="27531" y="212449"/>
                </a:lnTo>
                <a:lnTo>
                  <a:pt x="18070" y="212115"/>
                </a:lnTo>
                <a:lnTo>
                  <a:pt x="8586" y="212004"/>
                </a:lnTo>
                <a:close/>
              </a:path>
              <a:path w="440054" h="440689">
                <a:moveTo>
                  <a:pt x="293132" y="194423"/>
                </a:moveTo>
                <a:lnTo>
                  <a:pt x="275970" y="194423"/>
                </a:lnTo>
                <a:lnTo>
                  <a:pt x="275970" y="242798"/>
                </a:lnTo>
                <a:lnTo>
                  <a:pt x="265001" y="247530"/>
                </a:lnTo>
                <a:lnTo>
                  <a:pt x="228495" y="266169"/>
                </a:lnTo>
                <a:lnTo>
                  <a:pt x="219742" y="271426"/>
                </a:lnTo>
                <a:lnTo>
                  <a:pt x="256546" y="271426"/>
                </a:lnTo>
                <a:lnTo>
                  <a:pt x="264775" y="266897"/>
                </a:lnTo>
                <a:lnTo>
                  <a:pt x="307239" y="249623"/>
                </a:lnTo>
                <a:lnTo>
                  <a:pt x="351633" y="237406"/>
                </a:lnTo>
                <a:lnTo>
                  <a:pt x="358529" y="236128"/>
                </a:lnTo>
                <a:lnTo>
                  <a:pt x="293132" y="236128"/>
                </a:lnTo>
                <a:lnTo>
                  <a:pt x="293132" y="194423"/>
                </a:lnTo>
                <a:close/>
              </a:path>
              <a:path w="440054" h="440689">
                <a:moveTo>
                  <a:pt x="194946" y="194423"/>
                </a:moveTo>
                <a:lnTo>
                  <a:pt x="177774" y="194423"/>
                </a:lnTo>
                <a:lnTo>
                  <a:pt x="177774" y="249050"/>
                </a:lnTo>
                <a:lnTo>
                  <a:pt x="194946" y="249050"/>
                </a:lnTo>
                <a:lnTo>
                  <a:pt x="194946" y="194423"/>
                </a:lnTo>
                <a:close/>
              </a:path>
              <a:path w="440054" h="440689">
                <a:moveTo>
                  <a:pt x="165743" y="223480"/>
                </a:moveTo>
                <a:lnTo>
                  <a:pt x="148571" y="223480"/>
                </a:lnTo>
                <a:lnTo>
                  <a:pt x="148571" y="236966"/>
                </a:lnTo>
                <a:lnTo>
                  <a:pt x="165743" y="236966"/>
                </a:lnTo>
                <a:lnTo>
                  <a:pt x="165743" y="223480"/>
                </a:lnTo>
                <a:close/>
              </a:path>
              <a:path w="440054" h="440689">
                <a:moveTo>
                  <a:pt x="352114" y="0"/>
                </a:moveTo>
                <a:lnTo>
                  <a:pt x="347643" y="0"/>
                </a:lnTo>
                <a:lnTo>
                  <a:pt x="344492" y="2523"/>
                </a:lnTo>
                <a:lnTo>
                  <a:pt x="322528" y="24036"/>
                </a:lnTo>
                <a:lnTo>
                  <a:pt x="306448" y="48289"/>
                </a:lnTo>
                <a:lnTo>
                  <a:pt x="296569" y="74665"/>
                </a:lnTo>
                <a:lnTo>
                  <a:pt x="293205" y="102551"/>
                </a:lnTo>
                <a:lnTo>
                  <a:pt x="296354" y="129536"/>
                </a:lnTo>
                <a:lnTo>
                  <a:pt x="305608" y="155132"/>
                </a:lnTo>
                <a:lnTo>
                  <a:pt x="320681" y="178783"/>
                </a:lnTo>
                <a:lnTo>
                  <a:pt x="341288" y="199931"/>
                </a:lnTo>
                <a:lnTo>
                  <a:pt x="341288" y="221982"/>
                </a:lnTo>
                <a:lnTo>
                  <a:pt x="329091" y="224954"/>
                </a:lnTo>
                <a:lnTo>
                  <a:pt x="316994" y="228305"/>
                </a:lnTo>
                <a:lnTo>
                  <a:pt x="305004" y="232032"/>
                </a:lnTo>
                <a:lnTo>
                  <a:pt x="293132" y="236128"/>
                </a:lnTo>
                <a:lnTo>
                  <a:pt x="358529" y="236128"/>
                </a:lnTo>
                <a:lnTo>
                  <a:pt x="371209" y="233780"/>
                </a:lnTo>
                <a:lnTo>
                  <a:pt x="391007" y="231161"/>
                </a:lnTo>
                <a:lnTo>
                  <a:pt x="410992" y="229574"/>
                </a:lnTo>
                <a:lnTo>
                  <a:pt x="431128" y="229040"/>
                </a:lnTo>
                <a:lnTo>
                  <a:pt x="435861" y="229040"/>
                </a:lnTo>
                <a:lnTo>
                  <a:pt x="439714" y="225186"/>
                </a:lnTo>
                <a:lnTo>
                  <a:pt x="439714" y="218464"/>
                </a:lnTo>
                <a:lnTo>
                  <a:pt x="358470" y="218464"/>
                </a:lnTo>
                <a:lnTo>
                  <a:pt x="358470" y="199931"/>
                </a:lnTo>
                <a:lnTo>
                  <a:pt x="379075" y="178783"/>
                </a:lnTo>
                <a:lnTo>
                  <a:pt x="380645" y="176319"/>
                </a:lnTo>
                <a:lnTo>
                  <a:pt x="341288" y="176319"/>
                </a:lnTo>
                <a:lnTo>
                  <a:pt x="328000" y="159626"/>
                </a:lnTo>
                <a:lnTo>
                  <a:pt x="318318" y="141567"/>
                </a:lnTo>
                <a:lnTo>
                  <a:pt x="312396" y="122443"/>
                </a:lnTo>
                <a:lnTo>
                  <a:pt x="310388" y="102551"/>
                </a:lnTo>
                <a:lnTo>
                  <a:pt x="312968" y="80033"/>
                </a:lnTo>
                <a:lnTo>
                  <a:pt x="320558" y="58551"/>
                </a:lnTo>
                <a:lnTo>
                  <a:pt x="332934" y="38545"/>
                </a:lnTo>
                <a:lnTo>
                  <a:pt x="349874" y="20449"/>
                </a:lnTo>
                <a:lnTo>
                  <a:pt x="373561" y="20449"/>
                </a:lnTo>
                <a:lnTo>
                  <a:pt x="355256" y="2523"/>
                </a:lnTo>
                <a:lnTo>
                  <a:pt x="352114" y="0"/>
                </a:lnTo>
                <a:close/>
              </a:path>
              <a:path w="440054" h="440689">
                <a:moveTo>
                  <a:pt x="161900" y="206307"/>
                </a:moveTo>
                <a:lnTo>
                  <a:pt x="114635" y="206307"/>
                </a:lnTo>
                <a:lnTo>
                  <a:pt x="110781" y="210150"/>
                </a:lnTo>
                <a:lnTo>
                  <a:pt x="110781" y="225113"/>
                </a:lnTo>
                <a:lnTo>
                  <a:pt x="127964" y="225113"/>
                </a:lnTo>
                <a:lnTo>
                  <a:pt x="127964" y="223480"/>
                </a:lnTo>
                <a:lnTo>
                  <a:pt x="165743" y="223480"/>
                </a:lnTo>
                <a:lnTo>
                  <a:pt x="165743" y="210150"/>
                </a:lnTo>
                <a:lnTo>
                  <a:pt x="161900" y="206307"/>
                </a:lnTo>
                <a:close/>
              </a:path>
              <a:path w="440054" h="440689">
                <a:moveTo>
                  <a:pt x="238746" y="128875"/>
                </a:moveTo>
                <a:lnTo>
                  <a:pt x="135985" y="128875"/>
                </a:lnTo>
                <a:lnTo>
                  <a:pt x="133786" y="129786"/>
                </a:lnTo>
                <a:lnTo>
                  <a:pt x="82541" y="181345"/>
                </a:lnTo>
                <a:lnTo>
                  <a:pt x="81589" y="183481"/>
                </a:lnTo>
                <a:lnTo>
                  <a:pt x="81589" y="218642"/>
                </a:lnTo>
                <a:lnTo>
                  <a:pt x="98761" y="218642"/>
                </a:lnTo>
                <a:lnTo>
                  <a:pt x="98761" y="194423"/>
                </a:lnTo>
                <a:lnTo>
                  <a:pt x="293132" y="194423"/>
                </a:lnTo>
                <a:lnTo>
                  <a:pt x="293132" y="183481"/>
                </a:lnTo>
                <a:lnTo>
                  <a:pt x="292190" y="181345"/>
                </a:lnTo>
                <a:lnTo>
                  <a:pt x="288120" y="177251"/>
                </a:lnTo>
                <a:lnTo>
                  <a:pt x="110823" y="177251"/>
                </a:lnTo>
                <a:lnTo>
                  <a:pt x="138268" y="149649"/>
                </a:lnTo>
                <a:lnTo>
                  <a:pt x="162496" y="149649"/>
                </a:lnTo>
                <a:lnTo>
                  <a:pt x="158916" y="146047"/>
                </a:lnTo>
                <a:lnTo>
                  <a:pt x="257100" y="146047"/>
                </a:lnTo>
                <a:lnTo>
                  <a:pt x="240935" y="129786"/>
                </a:lnTo>
                <a:lnTo>
                  <a:pt x="238746" y="128875"/>
                </a:lnTo>
                <a:close/>
              </a:path>
              <a:path w="440054" h="440689">
                <a:moveTo>
                  <a:pt x="435861" y="211857"/>
                </a:moveTo>
                <a:lnTo>
                  <a:pt x="431128" y="211857"/>
                </a:lnTo>
                <a:lnTo>
                  <a:pt x="412835" y="212275"/>
                </a:lnTo>
                <a:lnTo>
                  <a:pt x="394607" y="213523"/>
                </a:lnTo>
                <a:lnTo>
                  <a:pt x="376474" y="215590"/>
                </a:lnTo>
                <a:lnTo>
                  <a:pt x="358470" y="218464"/>
                </a:lnTo>
                <a:lnTo>
                  <a:pt x="439714" y="218464"/>
                </a:lnTo>
                <a:lnTo>
                  <a:pt x="439593" y="215590"/>
                </a:lnTo>
                <a:lnTo>
                  <a:pt x="435861" y="211857"/>
                </a:lnTo>
                <a:close/>
              </a:path>
              <a:path w="440054" h="440689">
                <a:moveTo>
                  <a:pt x="57202" y="30773"/>
                </a:moveTo>
                <a:lnTo>
                  <a:pt x="52720" y="30773"/>
                </a:lnTo>
                <a:lnTo>
                  <a:pt x="49579" y="33297"/>
                </a:lnTo>
                <a:lnTo>
                  <a:pt x="32637" y="49900"/>
                </a:lnTo>
                <a:lnTo>
                  <a:pt x="20234" y="68626"/>
                </a:lnTo>
                <a:lnTo>
                  <a:pt x="12614" y="89000"/>
                </a:lnTo>
                <a:lnTo>
                  <a:pt x="10020" y="110551"/>
                </a:lnTo>
                <a:lnTo>
                  <a:pt x="12401" y="131205"/>
                </a:lnTo>
                <a:lnTo>
                  <a:pt x="19397" y="150796"/>
                </a:lnTo>
                <a:lnTo>
                  <a:pt x="30792" y="168911"/>
                </a:lnTo>
                <a:lnTo>
                  <a:pt x="46375" y="185135"/>
                </a:lnTo>
                <a:lnTo>
                  <a:pt x="46375" y="213773"/>
                </a:lnTo>
                <a:lnTo>
                  <a:pt x="63547" y="213773"/>
                </a:lnTo>
                <a:lnTo>
                  <a:pt x="63547" y="185135"/>
                </a:lnTo>
                <a:lnTo>
                  <a:pt x="79133" y="168909"/>
                </a:lnTo>
                <a:lnTo>
                  <a:pt x="84214" y="160832"/>
                </a:lnTo>
                <a:lnTo>
                  <a:pt x="46375" y="160832"/>
                </a:lnTo>
                <a:lnTo>
                  <a:pt x="38117" y="149271"/>
                </a:lnTo>
                <a:lnTo>
                  <a:pt x="32107" y="136925"/>
                </a:lnTo>
                <a:lnTo>
                  <a:pt x="28436" y="123962"/>
                </a:lnTo>
                <a:lnTo>
                  <a:pt x="27192" y="110551"/>
                </a:lnTo>
                <a:lnTo>
                  <a:pt x="29006" y="94378"/>
                </a:lnTo>
                <a:lnTo>
                  <a:pt x="34343" y="78915"/>
                </a:lnTo>
                <a:lnTo>
                  <a:pt x="43046" y="64458"/>
                </a:lnTo>
                <a:lnTo>
                  <a:pt x="54961" y="51307"/>
                </a:lnTo>
                <a:lnTo>
                  <a:pt x="78217" y="51307"/>
                </a:lnTo>
                <a:lnTo>
                  <a:pt x="77285" y="49900"/>
                </a:lnTo>
                <a:lnTo>
                  <a:pt x="60343" y="33297"/>
                </a:lnTo>
                <a:lnTo>
                  <a:pt x="57202" y="30773"/>
                </a:lnTo>
                <a:close/>
              </a:path>
              <a:path w="440054" h="440689">
                <a:moveTo>
                  <a:pt x="162496" y="149649"/>
                </a:moveTo>
                <a:lnTo>
                  <a:pt x="138268" y="149649"/>
                </a:lnTo>
                <a:lnTo>
                  <a:pt x="165712" y="177251"/>
                </a:lnTo>
                <a:lnTo>
                  <a:pt x="189931" y="177251"/>
                </a:lnTo>
                <a:lnTo>
                  <a:pt x="162496" y="149649"/>
                </a:lnTo>
                <a:close/>
              </a:path>
              <a:path w="440054" h="440689">
                <a:moveTo>
                  <a:pt x="257100" y="146047"/>
                </a:moveTo>
                <a:lnTo>
                  <a:pt x="232893" y="146047"/>
                </a:lnTo>
                <a:lnTo>
                  <a:pt x="263908" y="177251"/>
                </a:lnTo>
                <a:lnTo>
                  <a:pt x="288120" y="177251"/>
                </a:lnTo>
                <a:lnTo>
                  <a:pt x="257100" y="146047"/>
                </a:lnTo>
                <a:close/>
              </a:path>
              <a:path w="440054" h="440689">
                <a:moveTo>
                  <a:pt x="354627" y="101965"/>
                </a:moveTo>
                <a:lnTo>
                  <a:pt x="345130" y="101965"/>
                </a:lnTo>
                <a:lnTo>
                  <a:pt x="341288" y="105808"/>
                </a:lnTo>
                <a:lnTo>
                  <a:pt x="341288" y="176319"/>
                </a:lnTo>
                <a:lnTo>
                  <a:pt x="358470" y="176319"/>
                </a:lnTo>
                <a:lnTo>
                  <a:pt x="358470" y="105808"/>
                </a:lnTo>
                <a:lnTo>
                  <a:pt x="354627" y="101965"/>
                </a:lnTo>
                <a:close/>
              </a:path>
              <a:path w="440054" h="440689">
                <a:moveTo>
                  <a:pt x="373561" y="20449"/>
                </a:moveTo>
                <a:lnTo>
                  <a:pt x="349874" y="20449"/>
                </a:lnTo>
                <a:lnTo>
                  <a:pt x="366815" y="38545"/>
                </a:lnTo>
                <a:lnTo>
                  <a:pt x="379195" y="58551"/>
                </a:lnTo>
                <a:lnTo>
                  <a:pt x="386788" y="80033"/>
                </a:lnTo>
                <a:lnTo>
                  <a:pt x="389370" y="102551"/>
                </a:lnTo>
                <a:lnTo>
                  <a:pt x="387360" y="122443"/>
                </a:lnTo>
                <a:lnTo>
                  <a:pt x="381436" y="141567"/>
                </a:lnTo>
                <a:lnTo>
                  <a:pt x="371753" y="159626"/>
                </a:lnTo>
                <a:lnTo>
                  <a:pt x="358470" y="176319"/>
                </a:lnTo>
                <a:lnTo>
                  <a:pt x="380645" y="176319"/>
                </a:lnTo>
                <a:lnTo>
                  <a:pt x="394145" y="155132"/>
                </a:lnTo>
                <a:lnTo>
                  <a:pt x="403395" y="129536"/>
                </a:lnTo>
                <a:lnTo>
                  <a:pt x="406542" y="102551"/>
                </a:lnTo>
                <a:lnTo>
                  <a:pt x="403180" y="74665"/>
                </a:lnTo>
                <a:lnTo>
                  <a:pt x="393303" y="48289"/>
                </a:lnTo>
                <a:lnTo>
                  <a:pt x="377224" y="24036"/>
                </a:lnTo>
                <a:lnTo>
                  <a:pt x="373561" y="20449"/>
                </a:lnTo>
                <a:close/>
              </a:path>
              <a:path w="440054" h="440689">
                <a:moveTo>
                  <a:pt x="59704" y="95096"/>
                </a:moveTo>
                <a:lnTo>
                  <a:pt x="50218" y="95096"/>
                </a:lnTo>
                <a:lnTo>
                  <a:pt x="46375" y="98939"/>
                </a:lnTo>
                <a:lnTo>
                  <a:pt x="46375" y="160832"/>
                </a:lnTo>
                <a:lnTo>
                  <a:pt x="63547" y="160832"/>
                </a:lnTo>
                <a:lnTo>
                  <a:pt x="63547" y="98939"/>
                </a:lnTo>
                <a:lnTo>
                  <a:pt x="59704" y="95096"/>
                </a:lnTo>
                <a:close/>
              </a:path>
              <a:path w="440054" h="440689">
                <a:moveTo>
                  <a:pt x="78217" y="51307"/>
                </a:moveTo>
                <a:lnTo>
                  <a:pt x="54961" y="51307"/>
                </a:lnTo>
                <a:lnTo>
                  <a:pt x="66876" y="64458"/>
                </a:lnTo>
                <a:lnTo>
                  <a:pt x="75580" y="78915"/>
                </a:lnTo>
                <a:lnTo>
                  <a:pt x="80916" y="94378"/>
                </a:lnTo>
                <a:lnTo>
                  <a:pt x="82730" y="110551"/>
                </a:lnTo>
                <a:lnTo>
                  <a:pt x="81486" y="123962"/>
                </a:lnTo>
                <a:lnTo>
                  <a:pt x="77815" y="136925"/>
                </a:lnTo>
                <a:lnTo>
                  <a:pt x="71806" y="149271"/>
                </a:lnTo>
                <a:lnTo>
                  <a:pt x="63547" y="160832"/>
                </a:lnTo>
                <a:lnTo>
                  <a:pt x="84214" y="160832"/>
                </a:lnTo>
                <a:lnTo>
                  <a:pt x="90530" y="150792"/>
                </a:lnTo>
                <a:lnTo>
                  <a:pt x="97524" y="131200"/>
                </a:lnTo>
                <a:lnTo>
                  <a:pt x="99902" y="110551"/>
                </a:lnTo>
                <a:lnTo>
                  <a:pt x="97308" y="89000"/>
                </a:lnTo>
                <a:lnTo>
                  <a:pt x="89688" y="68626"/>
                </a:lnTo>
                <a:lnTo>
                  <a:pt x="78217" y="51307"/>
                </a:lnTo>
                <a:close/>
              </a:path>
            </a:pathLst>
          </a:custGeom>
          <a:solidFill>
            <a:srgbClr val="35A8DF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86" name="object 65">
            <a:extLst>
              <a:ext uri="{FF2B5EF4-FFF2-40B4-BE49-F238E27FC236}">
                <a16:creationId xmlns:a16="http://schemas.microsoft.com/office/drawing/2014/main" id="{BED35ECD-E827-8E44-A21A-C7FE20F29053}"/>
              </a:ext>
            </a:extLst>
          </p:cNvPr>
          <p:cNvSpPr/>
          <p:nvPr/>
        </p:nvSpPr>
        <p:spPr>
          <a:xfrm>
            <a:off x="4296192" y="1506612"/>
            <a:ext cx="49853" cy="99230"/>
          </a:xfrm>
          <a:custGeom>
            <a:avLst/>
            <a:gdLst/>
            <a:ahLst/>
            <a:cxnLst/>
            <a:rect l="l" t="t" r="r" b="b"/>
            <a:pathLst>
              <a:path w="76835" h="153035">
                <a:moveTo>
                  <a:pt x="0" y="0"/>
                </a:moveTo>
                <a:lnTo>
                  <a:pt x="0" y="152833"/>
                </a:lnTo>
                <a:lnTo>
                  <a:pt x="76416" y="76416"/>
                </a:lnTo>
                <a:lnTo>
                  <a:pt x="0" y="0"/>
                </a:lnTo>
                <a:close/>
              </a:path>
            </a:pathLst>
          </a:custGeom>
          <a:solidFill>
            <a:srgbClr val="009F9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88" name="object 88">
            <a:extLst>
              <a:ext uri="{FF2B5EF4-FFF2-40B4-BE49-F238E27FC236}">
                <a16:creationId xmlns:a16="http://schemas.microsoft.com/office/drawing/2014/main" id="{BAA37320-6ED9-7141-B40B-BA90B3505FBE}"/>
              </a:ext>
            </a:extLst>
          </p:cNvPr>
          <p:cNvSpPr/>
          <p:nvPr/>
        </p:nvSpPr>
        <p:spPr>
          <a:xfrm rot="10800000">
            <a:off x="4433634" y="1476970"/>
            <a:ext cx="1071195" cy="243170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399589" y="0"/>
                </a:moveTo>
                <a:lnTo>
                  <a:pt x="399589" y="399589"/>
                </a:lnTo>
                <a:lnTo>
                  <a:pt x="0" y="399589"/>
                </a:lnTo>
              </a:path>
            </a:pathLst>
          </a:custGeom>
          <a:ln w="13968">
            <a:solidFill>
              <a:srgbClr val="526AAE"/>
            </a:solidFill>
            <a:prstDash val="dash"/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90" name="object 4">
            <a:extLst>
              <a:ext uri="{FF2B5EF4-FFF2-40B4-BE49-F238E27FC236}">
                <a16:creationId xmlns:a16="http://schemas.microsoft.com/office/drawing/2014/main" id="{FF7F5D4F-877B-5341-AEAB-27F81C4171EC}"/>
              </a:ext>
            </a:extLst>
          </p:cNvPr>
          <p:cNvSpPr/>
          <p:nvPr/>
        </p:nvSpPr>
        <p:spPr>
          <a:xfrm>
            <a:off x="9943587" y="919855"/>
            <a:ext cx="1434600" cy="815247"/>
          </a:xfrm>
          <a:custGeom>
            <a:avLst/>
            <a:gdLst/>
            <a:ahLst/>
            <a:cxnLst/>
            <a:rect l="l" t="t" r="r" b="b"/>
            <a:pathLst>
              <a:path w="2211070" h="1257300">
                <a:moveTo>
                  <a:pt x="1105390" y="0"/>
                </a:moveTo>
                <a:lnTo>
                  <a:pt x="1058663" y="1011"/>
                </a:lnTo>
                <a:lnTo>
                  <a:pt x="1012431" y="4018"/>
                </a:lnTo>
                <a:lnTo>
                  <a:pt x="966731" y="8982"/>
                </a:lnTo>
                <a:lnTo>
                  <a:pt x="921603" y="15861"/>
                </a:lnTo>
                <a:lnTo>
                  <a:pt x="877084" y="24617"/>
                </a:lnTo>
                <a:lnTo>
                  <a:pt x="833213" y="35208"/>
                </a:lnTo>
                <a:lnTo>
                  <a:pt x="790028" y="47596"/>
                </a:lnTo>
                <a:lnTo>
                  <a:pt x="747567" y="61739"/>
                </a:lnTo>
                <a:lnTo>
                  <a:pt x="705870" y="77598"/>
                </a:lnTo>
                <a:lnTo>
                  <a:pt x="664973" y="95134"/>
                </a:lnTo>
                <a:lnTo>
                  <a:pt x="624917" y="114305"/>
                </a:lnTo>
                <a:lnTo>
                  <a:pt x="585738" y="135072"/>
                </a:lnTo>
                <a:lnTo>
                  <a:pt x="547476" y="157395"/>
                </a:lnTo>
                <a:lnTo>
                  <a:pt x="510169" y="181234"/>
                </a:lnTo>
                <a:lnTo>
                  <a:pt x="473855" y="206549"/>
                </a:lnTo>
                <a:lnTo>
                  <a:pt x="438572" y="233300"/>
                </a:lnTo>
                <a:lnTo>
                  <a:pt x="404359" y="261446"/>
                </a:lnTo>
                <a:lnTo>
                  <a:pt x="371254" y="290949"/>
                </a:lnTo>
                <a:lnTo>
                  <a:pt x="339296" y="321767"/>
                </a:lnTo>
                <a:lnTo>
                  <a:pt x="308523" y="353861"/>
                </a:lnTo>
                <a:lnTo>
                  <a:pt x="278973" y="387191"/>
                </a:lnTo>
                <a:lnTo>
                  <a:pt x="250685" y="421716"/>
                </a:lnTo>
                <a:lnTo>
                  <a:pt x="223697" y="457398"/>
                </a:lnTo>
                <a:lnTo>
                  <a:pt x="198047" y="494195"/>
                </a:lnTo>
                <a:lnTo>
                  <a:pt x="173775" y="532068"/>
                </a:lnTo>
                <a:lnTo>
                  <a:pt x="150917" y="570976"/>
                </a:lnTo>
                <a:lnTo>
                  <a:pt x="129512" y="610880"/>
                </a:lnTo>
                <a:lnTo>
                  <a:pt x="109600" y="651740"/>
                </a:lnTo>
                <a:lnTo>
                  <a:pt x="91218" y="693516"/>
                </a:lnTo>
                <a:lnTo>
                  <a:pt x="74404" y="736168"/>
                </a:lnTo>
                <a:lnTo>
                  <a:pt x="59198" y="779655"/>
                </a:lnTo>
                <a:lnTo>
                  <a:pt x="45636" y="823937"/>
                </a:lnTo>
                <a:lnTo>
                  <a:pt x="33759" y="868976"/>
                </a:lnTo>
                <a:lnTo>
                  <a:pt x="23603" y="914730"/>
                </a:lnTo>
                <a:lnTo>
                  <a:pt x="15208" y="961159"/>
                </a:lnTo>
                <a:lnTo>
                  <a:pt x="8612" y="1008224"/>
                </a:lnTo>
                <a:lnTo>
                  <a:pt x="3853" y="1055885"/>
                </a:lnTo>
                <a:lnTo>
                  <a:pt x="969" y="1104102"/>
                </a:lnTo>
                <a:lnTo>
                  <a:pt x="0" y="1152834"/>
                </a:lnTo>
                <a:lnTo>
                  <a:pt x="969" y="1201565"/>
                </a:lnTo>
                <a:lnTo>
                  <a:pt x="3853" y="1249782"/>
                </a:lnTo>
                <a:lnTo>
                  <a:pt x="4583" y="1257091"/>
                </a:lnTo>
                <a:lnTo>
                  <a:pt x="2206176" y="1257091"/>
                </a:lnTo>
                <a:lnTo>
                  <a:pt x="2206906" y="1249782"/>
                </a:lnTo>
                <a:lnTo>
                  <a:pt x="2209790" y="1201565"/>
                </a:lnTo>
                <a:lnTo>
                  <a:pt x="2210759" y="1152834"/>
                </a:lnTo>
                <a:lnTo>
                  <a:pt x="2209790" y="1104102"/>
                </a:lnTo>
                <a:lnTo>
                  <a:pt x="2206906" y="1055885"/>
                </a:lnTo>
                <a:lnTo>
                  <a:pt x="2202147" y="1008224"/>
                </a:lnTo>
                <a:lnTo>
                  <a:pt x="2195551" y="961159"/>
                </a:lnTo>
                <a:lnTo>
                  <a:pt x="2187156" y="914730"/>
                </a:lnTo>
                <a:lnTo>
                  <a:pt x="2177000" y="868976"/>
                </a:lnTo>
                <a:lnTo>
                  <a:pt x="2165123" y="823937"/>
                </a:lnTo>
                <a:lnTo>
                  <a:pt x="2151561" y="779655"/>
                </a:lnTo>
                <a:lnTo>
                  <a:pt x="2136355" y="736168"/>
                </a:lnTo>
                <a:lnTo>
                  <a:pt x="2119541" y="693516"/>
                </a:lnTo>
                <a:lnTo>
                  <a:pt x="2101159" y="651740"/>
                </a:lnTo>
                <a:lnTo>
                  <a:pt x="2081247" y="610880"/>
                </a:lnTo>
                <a:lnTo>
                  <a:pt x="2059843" y="570976"/>
                </a:lnTo>
                <a:lnTo>
                  <a:pt x="2036985" y="532068"/>
                </a:lnTo>
                <a:lnTo>
                  <a:pt x="2012713" y="494195"/>
                </a:lnTo>
                <a:lnTo>
                  <a:pt x="1987063" y="457398"/>
                </a:lnTo>
                <a:lnTo>
                  <a:pt x="1960075" y="421716"/>
                </a:lnTo>
                <a:lnTo>
                  <a:pt x="1931788" y="387191"/>
                </a:lnTo>
                <a:lnTo>
                  <a:pt x="1902238" y="353861"/>
                </a:lnTo>
                <a:lnTo>
                  <a:pt x="1871465" y="321767"/>
                </a:lnTo>
                <a:lnTo>
                  <a:pt x="1839508" y="290949"/>
                </a:lnTo>
                <a:lnTo>
                  <a:pt x="1806404" y="261446"/>
                </a:lnTo>
                <a:lnTo>
                  <a:pt x="1772191" y="233300"/>
                </a:lnTo>
                <a:lnTo>
                  <a:pt x="1736909" y="206549"/>
                </a:lnTo>
                <a:lnTo>
                  <a:pt x="1700595" y="181234"/>
                </a:lnTo>
                <a:lnTo>
                  <a:pt x="1663289" y="157395"/>
                </a:lnTo>
                <a:lnTo>
                  <a:pt x="1625027" y="135072"/>
                </a:lnTo>
                <a:lnTo>
                  <a:pt x="1585850" y="114305"/>
                </a:lnTo>
                <a:lnTo>
                  <a:pt x="1545794" y="95134"/>
                </a:lnTo>
                <a:lnTo>
                  <a:pt x="1504899" y="77598"/>
                </a:lnTo>
                <a:lnTo>
                  <a:pt x="1463202" y="61739"/>
                </a:lnTo>
                <a:lnTo>
                  <a:pt x="1420743" y="47596"/>
                </a:lnTo>
                <a:lnTo>
                  <a:pt x="1377559" y="35208"/>
                </a:lnTo>
                <a:lnTo>
                  <a:pt x="1333689" y="24617"/>
                </a:lnTo>
                <a:lnTo>
                  <a:pt x="1289171" y="15861"/>
                </a:lnTo>
                <a:lnTo>
                  <a:pt x="1244044" y="8982"/>
                </a:lnTo>
                <a:lnTo>
                  <a:pt x="1198346" y="4018"/>
                </a:lnTo>
                <a:lnTo>
                  <a:pt x="1152115" y="1011"/>
                </a:lnTo>
                <a:lnTo>
                  <a:pt x="1105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91" name="object 5">
            <a:extLst>
              <a:ext uri="{FF2B5EF4-FFF2-40B4-BE49-F238E27FC236}">
                <a16:creationId xmlns:a16="http://schemas.microsoft.com/office/drawing/2014/main" id="{F28A50B9-3C06-BA48-9FF4-1AB6ECCE4175}"/>
              </a:ext>
            </a:extLst>
          </p:cNvPr>
          <p:cNvSpPr/>
          <p:nvPr/>
        </p:nvSpPr>
        <p:spPr>
          <a:xfrm>
            <a:off x="10972315" y="1146600"/>
            <a:ext cx="246379" cy="588377"/>
          </a:xfrm>
          <a:custGeom>
            <a:avLst/>
            <a:gdLst/>
            <a:ahLst/>
            <a:cxnLst/>
            <a:rect l="l" t="t" r="r" b="b"/>
            <a:pathLst>
              <a:path w="379729" h="907414">
                <a:moveTo>
                  <a:pt x="0" y="0"/>
                </a:moveTo>
                <a:lnTo>
                  <a:pt x="35760" y="30091"/>
                </a:lnTo>
                <a:lnTo>
                  <a:pt x="70098" y="61881"/>
                </a:lnTo>
                <a:lnTo>
                  <a:pt x="102955" y="95308"/>
                </a:lnTo>
                <a:lnTo>
                  <a:pt x="134273" y="130312"/>
                </a:lnTo>
                <a:lnTo>
                  <a:pt x="163994" y="166832"/>
                </a:lnTo>
                <a:lnTo>
                  <a:pt x="192059" y="204807"/>
                </a:lnTo>
                <a:lnTo>
                  <a:pt x="218410" y="244175"/>
                </a:lnTo>
                <a:lnTo>
                  <a:pt x="242988" y="284877"/>
                </a:lnTo>
                <a:lnTo>
                  <a:pt x="265736" y="326850"/>
                </a:lnTo>
                <a:lnTo>
                  <a:pt x="286594" y="370035"/>
                </a:lnTo>
                <a:lnTo>
                  <a:pt x="305504" y="414370"/>
                </a:lnTo>
                <a:lnTo>
                  <a:pt x="322408" y="459795"/>
                </a:lnTo>
                <a:lnTo>
                  <a:pt x="337248" y="506249"/>
                </a:lnTo>
                <a:lnTo>
                  <a:pt x="349965" y="553669"/>
                </a:lnTo>
                <a:lnTo>
                  <a:pt x="360501" y="601997"/>
                </a:lnTo>
                <a:lnTo>
                  <a:pt x="368797" y="651171"/>
                </a:lnTo>
                <a:lnTo>
                  <a:pt x="374795" y="701130"/>
                </a:lnTo>
                <a:lnTo>
                  <a:pt x="378436" y="751812"/>
                </a:lnTo>
                <a:lnTo>
                  <a:pt x="379663" y="803158"/>
                </a:lnTo>
                <a:lnTo>
                  <a:pt x="378544" y="852210"/>
                </a:lnTo>
                <a:lnTo>
                  <a:pt x="375220" y="900659"/>
                </a:lnTo>
                <a:lnTo>
                  <a:pt x="374446" y="907412"/>
                </a:lnTo>
              </a:path>
            </a:pathLst>
          </a:custGeom>
          <a:ln w="32313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92" name="object 6">
            <a:extLst>
              <a:ext uri="{FF2B5EF4-FFF2-40B4-BE49-F238E27FC236}">
                <a16:creationId xmlns:a16="http://schemas.microsoft.com/office/drawing/2014/main" id="{40128EA2-2393-2E4E-B5E2-4D4C721D94AA}"/>
              </a:ext>
            </a:extLst>
          </p:cNvPr>
          <p:cNvSpPr/>
          <p:nvPr/>
        </p:nvSpPr>
        <p:spPr>
          <a:xfrm>
            <a:off x="10025248" y="1182707"/>
            <a:ext cx="205178" cy="552555"/>
          </a:xfrm>
          <a:custGeom>
            <a:avLst/>
            <a:gdLst/>
            <a:ahLst/>
            <a:cxnLst/>
            <a:rect l="l" t="t" r="r" b="b"/>
            <a:pathLst>
              <a:path w="316229" h="852170">
                <a:moveTo>
                  <a:pt x="5217" y="851696"/>
                </a:moveTo>
                <a:lnTo>
                  <a:pt x="4443" y="844944"/>
                </a:lnTo>
                <a:lnTo>
                  <a:pt x="1119" y="796495"/>
                </a:lnTo>
                <a:lnTo>
                  <a:pt x="0" y="747443"/>
                </a:lnTo>
                <a:lnTo>
                  <a:pt x="1254" y="695527"/>
                </a:lnTo>
                <a:lnTo>
                  <a:pt x="4976" y="644291"/>
                </a:lnTo>
                <a:lnTo>
                  <a:pt x="11107" y="593795"/>
                </a:lnTo>
                <a:lnTo>
                  <a:pt x="19585" y="544105"/>
                </a:lnTo>
                <a:lnTo>
                  <a:pt x="30350" y="495282"/>
                </a:lnTo>
                <a:lnTo>
                  <a:pt x="43343" y="447389"/>
                </a:lnTo>
                <a:lnTo>
                  <a:pt x="58501" y="400490"/>
                </a:lnTo>
                <a:lnTo>
                  <a:pt x="75766" y="354648"/>
                </a:lnTo>
                <a:lnTo>
                  <a:pt x="95077" y="309925"/>
                </a:lnTo>
                <a:lnTo>
                  <a:pt x="116373" y="266384"/>
                </a:lnTo>
                <a:lnTo>
                  <a:pt x="139594" y="224089"/>
                </a:lnTo>
                <a:lnTo>
                  <a:pt x="164680" y="183103"/>
                </a:lnTo>
                <a:lnTo>
                  <a:pt x="191571" y="143487"/>
                </a:lnTo>
                <a:lnTo>
                  <a:pt x="220205" y="105306"/>
                </a:lnTo>
                <a:lnTo>
                  <a:pt x="250523" y="68623"/>
                </a:lnTo>
                <a:lnTo>
                  <a:pt x="282465" y="33499"/>
                </a:lnTo>
                <a:lnTo>
                  <a:pt x="315969" y="0"/>
                </a:lnTo>
              </a:path>
            </a:pathLst>
          </a:custGeom>
          <a:ln w="32313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93" name="object 7">
            <a:extLst>
              <a:ext uri="{FF2B5EF4-FFF2-40B4-BE49-F238E27FC236}">
                <a16:creationId xmlns:a16="http://schemas.microsoft.com/office/drawing/2014/main" id="{36E681BC-FF28-A748-B9BD-B31E01C5396A}"/>
              </a:ext>
            </a:extLst>
          </p:cNvPr>
          <p:cNvSpPr/>
          <p:nvPr/>
        </p:nvSpPr>
        <p:spPr>
          <a:xfrm>
            <a:off x="9943587" y="1972979"/>
            <a:ext cx="1494752" cy="815247"/>
          </a:xfrm>
          <a:custGeom>
            <a:avLst/>
            <a:gdLst/>
            <a:ahLst/>
            <a:cxnLst/>
            <a:rect l="l" t="t" r="r" b="b"/>
            <a:pathLst>
              <a:path w="2303779" h="1257300">
                <a:moveTo>
                  <a:pt x="1151608" y="0"/>
                </a:moveTo>
                <a:lnTo>
                  <a:pt x="1102928" y="1011"/>
                </a:lnTo>
                <a:lnTo>
                  <a:pt x="1054762" y="4018"/>
                </a:lnTo>
                <a:lnTo>
                  <a:pt x="1007152" y="8982"/>
                </a:lnTo>
                <a:lnTo>
                  <a:pt x="960136" y="15861"/>
                </a:lnTo>
                <a:lnTo>
                  <a:pt x="913756" y="24617"/>
                </a:lnTo>
                <a:lnTo>
                  <a:pt x="868050" y="35208"/>
                </a:lnTo>
                <a:lnTo>
                  <a:pt x="823059" y="47596"/>
                </a:lnTo>
                <a:lnTo>
                  <a:pt x="778824" y="61739"/>
                </a:lnTo>
                <a:lnTo>
                  <a:pt x="735383" y="77598"/>
                </a:lnTo>
                <a:lnTo>
                  <a:pt x="692776" y="95134"/>
                </a:lnTo>
                <a:lnTo>
                  <a:pt x="651045" y="114305"/>
                </a:lnTo>
                <a:lnTo>
                  <a:pt x="610228" y="135072"/>
                </a:lnTo>
                <a:lnTo>
                  <a:pt x="570366" y="157395"/>
                </a:lnTo>
                <a:lnTo>
                  <a:pt x="531499" y="181234"/>
                </a:lnTo>
                <a:lnTo>
                  <a:pt x="493667" y="206549"/>
                </a:lnTo>
                <a:lnTo>
                  <a:pt x="456909" y="233300"/>
                </a:lnTo>
                <a:lnTo>
                  <a:pt x="421265" y="261446"/>
                </a:lnTo>
                <a:lnTo>
                  <a:pt x="386776" y="290949"/>
                </a:lnTo>
                <a:lnTo>
                  <a:pt x="353482" y="321767"/>
                </a:lnTo>
                <a:lnTo>
                  <a:pt x="321422" y="353861"/>
                </a:lnTo>
                <a:lnTo>
                  <a:pt x="290637" y="387191"/>
                </a:lnTo>
                <a:lnTo>
                  <a:pt x="261166" y="421716"/>
                </a:lnTo>
                <a:lnTo>
                  <a:pt x="233050" y="457398"/>
                </a:lnTo>
                <a:lnTo>
                  <a:pt x="206328" y="494195"/>
                </a:lnTo>
                <a:lnTo>
                  <a:pt x="181040" y="532068"/>
                </a:lnTo>
                <a:lnTo>
                  <a:pt x="157226" y="570976"/>
                </a:lnTo>
                <a:lnTo>
                  <a:pt x="134927" y="610880"/>
                </a:lnTo>
                <a:lnTo>
                  <a:pt x="114182" y="651740"/>
                </a:lnTo>
                <a:lnTo>
                  <a:pt x="95032" y="693516"/>
                </a:lnTo>
                <a:lnTo>
                  <a:pt x="77515" y="736168"/>
                </a:lnTo>
                <a:lnTo>
                  <a:pt x="61673" y="779655"/>
                </a:lnTo>
                <a:lnTo>
                  <a:pt x="47544" y="823937"/>
                </a:lnTo>
                <a:lnTo>
                  <a:pt x="35170" y="868976"/>
                </a:lnTo>
                <a:lnTo>
                  <a:pt x="24590" y="914730"/>
                </a:lnTo>
                <a:lnTo>
                  <a:pt x="15844" y="961159"/>
                </a:lnTo>
                <a:lnTo>
                  <a:pt x="8972" y="1008224"/>
                </a:lnTo>
                <a:lnTo>
                  <a:pt x="4014" y="1055885"/>
                </a:lnTo>
                <a:lnTo>
                  <a:pt x="1010" y="1104102"/>
                </a:lnTo>
                <a:lnTo>
                  <a:pt x="0" y="1152834"/>
                </a:lnTo>
                <a:lnTo>
                  <a:pt x="1010" y="1201565"/>
                </a:lnTo>
                <a:lnTo>
                  <a:pt x="4014" y="1249782"/>
                </a:lnTo>
                <a:lnTo>
                  <a:pt x="4774" y="1257091"/>
                </a:lnTo>
                <a:lnTo>
                  <a:pt x="2298432" y="1257091"/>
                </a:lnTo>
                <a:lnTo>
                  <a:pt x="2299192" y="1249782"/>
                </a:lnTo>
                <a:lnTo>
                  <a:pt x="2302197" y="1201565"/>
                </a:lnTo>
                <a:lnTo>
                  <a:pt x="2303207" y="1152834"/>
                </a:lnTo>
                <a:lnTo>
                  <a:pt x="2302197" y="1104102"/>
                </a:lnTo>
                <a:lnTo>
                  <a:pt x="2299192" y="1055885"/>
                </a:lnTo>
                <a:lnTo>
                  <a:pt x="2294234" y="1008224"/>
                </a:lnTo>
                <a:lnTo>
                  <a:pt x="2287362" y="961159"/>
                </a:lnTo>
                <a:lnTo>
                  <a:pt x="2278616" y="914730"/>
                </a:lnTo>
                <a:lnTo>
                  <a:pt x="2268036" y="868976"/>
                </a:lnTo>
                <a:lnTo>
                  <a:pt x="2255662" y="823937"/>
                </a:lnTo>
                <a:lnTo>
                  <a:pt x="2241534" y="779655"/>
                </a:lnTo>
                <a:lnTo>
                  <a:pt x="2225691" y="736168"/>
                </a:lnTo>
                <a:lnTo>
                  <a:pt x="2208175" y="693516"/>
                </a:lnTo>
                <a:lnTo>
                  <a:pt x="2189024" y="651740"/>
                </a:lnTo>
                <a:lnTo>
                  <a:pt x="2168279" y="610880"/>
                </a:lnTo>
                <a:lnTo>
                  <a:pt x="2145980" y="570976"/>
                </a:lnTo>
                <a:lnTo>
                  <a:pt x="2122167" y="532068"/>
                </a:lnTo>
                <a:lnTo>
                  <a:pt x="2096879" y="494195"/>
                </a:lnTo>
                <a:lnTo>
                  <a:pt x="2070157" y="457398"/>
                </a:lnTo>
                <a:lnTo>
                  <a:pt x="2042041" y="421716"/>
                </a:lnTo>
                <a:lnTo>
                  <a:pt x="2012570" y="387191"/>
                </a:lnTo>
                <a:lnTo>
                  <a:pt x="1981785" y="353861"/>
                </a:lnTo>
                <a:lnTo>
                  <a:pt x="1949726" y="321767"/>
                </a:lnTo>
                <a:lnTo>
                  <a:pt x="1916431" y="290949"/>
                </a:lnTo>
                <a:lnTo>
                  <a:pt x="1881943" y="261446"/>
                </a:lnTo>
                <a:lnTo>
                  <a:pt x="1846300" y="233300"/>
                </a:lnTo>
                <a:lnTo>
                  <a:pt x="1809542" y="206549"/>
                </a:lnTo>
                <a:lnTo>
                  <a:pt x="1771710" y="181234"/>
                </a:lnTo>
                <a:lnTo>
                  <a:pt x="1732843" y="157395"/>
                </a:lnTo>
                <a:lnTo>
                  <a:pt x="1692981" y="135072"/>
                </a:lnTo>
                <a:lnTo>
                  <a:pt x="1652165" y="114305"/>
                </a:lnTo>
                <a:lnTo>
                  <a:pt x="1610434" y="95134"/>
                </a:lnTo>
                <a:lnTo>
                  <a:pt x="1567829" y="77598"/>
                </a:lnTo>
                <a:lnTo>
                  <a:pt x="1524388" y="61739"/>
                </a:lnTo>
                <a:lnTo>
                  <a:pt x="1480153" y="47596"/>
                </a:lnTo>
                <a:lnTo>
                  <a:pt x="1435163" y="35208"/>
                </a:lnTo>
                <a:lnTo>
                  <a:pt x="1389458" y="24617"/>
                </a:lnTo>
                <a:lnTo>
                  <a:pt x="1343078" y="15861"/>
                </a:lnTo>
                <a:lnTo>
                  <a:pt x="1296063" y="8982"/>
                </a:lnTo>
                <a:lnTo>
                  <a:pt x="1248453" y="4018"/>
                </a:lnTo>
                <a:lnTo>
                  <a:pt x="1200288" y="1011"/>
                </a:lnTo>
                <a:lnTo>
                  <a:pt x="11516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94" name="object 8">
            <a:extLst>
              <a:ext uri="{FF2B5EF4-FFF2-40B4-BE49-F238E27FC236}">
                <a16:creationId xmlns:a16="http://schemas.microsoft.com/office/drawing/2014/main" id="{1BDB9103-C4BC-EB42-B1BA-07013F4D32C4}"/>
              </a:ext>
            </a:extLst>
          </p:cNvPr>
          <p:cNvSpPr/>
          <p:nvPr/>
        </p:nvSpPr>
        <p:spPr>
          <a:xfrm>
            <a:off x="11015329" y="2199724"/>
            <a:ext cx="256679" cy="588377"/>
          </a:xfrm>
          <a:custGeom>
            <a:avLst/>
            <a:gdLst/>
            <a:ahLst/>
            <a:cxnLst/>
            <a:rect l="l" t="t" r="r" b="b"/>
            <a:pathLst>
              <a:path w="395604" h="907414">
                <a:moveTo>
                  <a:pt x="0" y="0"/>
                </a:moveTo>
                <a:lnTo>
                  <a:pt x="37255" y="30091"/>
                </a:lnTo>
                <a:lnTo>
                  <a:pt x="73029" y="61881"/>
                </a:lnTo>
                <a:lnTo>
                  <a:pt x="107260" y="95308"/>
                </a:lnTo>
                <a:lnTo>
                  <a:pt x="139888" y="130312"/>
                </a:lnTo>
                <a:lnTo>
                  <a:pt x="170852" y="166832"/>
                </a:lnTo>
                <a:lnTo>
                  <a:pt x="200090" y="204807"/>
                </a:lnTo>
                <a:lnTo>
                  <a:pt x="227543" y="244175"/>
                </a:lnTo>
                <a:lnTo>
                  <a:pt x="253149" y="284877"/>
                </a:lnTo>
                <a:lnTo>
                  <a:pt x="276847" y="326850"/>
                </a:lnTo>
                <a:lnTo>
                  <a:pt x="298577" y="370035"/>
                </a:lnTo>
                <a:lnTo>
                  <a:pt x="318278" y="414370"/>
                </a:lnTo>
                <a:lnTo>
                  <a:pt x="335889" y="459795"/>
                </a:lnTo>
                <a:lnTo>
                  <a:pt x="351349" y="506249"/>
                </a:lnTo>
                <a:lnTo>
                  <a:pt x="364598" y="553669"/>
                </a:lnTo>
                <a:lnTo>
                  <a:pt x="375574" y="601997"/>
                </a:lnTo>
                <a:lnTo>
                  <a:pt x="384216" y="651171"/>
                </a:lnTo>
                <a:lnTo>
                  <a:pt x="390465" y="701130"/>
                </a:lnTo>
                <a:lnTo>
                  <a:pt x="394259" y="751812"/>
                </a:lnTo>
                <a:lnTo>
                  <a:pt x="395537" y="803158"/>
                </a:lnTo>
                <a:lnTo>
                  <a:pt x="394436" y="850817"/>
                </a:lnTo>
                <a:lnTo>
                  <a:pt x="391167" y="897908"/>
                </a:lnTo>
                <a:lnTo>
                  <a:pt x="390064" y="907412"/>
                </a:lnTo>
              </a:path>
            </a:pathLst>
          </a:custGeom>
          <a:ln w="32983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95" name="object 9">
            <a:extLst>
              <a:ext uri="{FF2B5EF4-FFF2-40B4-BE49-F238E27FC236}">
                <a16:creationId xmlns:a16="http://schemas.microsoft.com/office/drawing/2014/main" id="{86AD29CB-7466-C542-A21C-6FFAFCFFFA88}"/>
              </a:ext>
            </a:extLst>
          </p:cNvPr>
          <p:cNvSpPr/>
          <p:nvPr/>
        </p:nvSpPr>
        <p:spPr>
          <a:xfrm>
            <a:off x="10028652" y="2235831"/>
            <a:ext cx="213831" cy="552555"/>
          </a:xfrm>
          <a:custGeom>
            <a:avLst/>
            <a:gdLst/>
            <a:ahLst/>
            <a:cxnLst/>
            <a:rect l="l" t="t" r="r" b="b"/>
            <a:pathLst>
              <a:path w="329564" h="852170">
                <a:moveTo>
                  <a:pt x="5473" y="851696"/>
                </a:moveTo>
                <a:lnTo>
                  <a:pt x="4370" y="842192"/>
                </a:lnTo>
                <a:lnTo>
                  <a:pt x="1100" y="795101"/>
                </a:lnTo>
                <a:lnTo>
                  <a:pt x="0" y="747443"/>
                </a:lnTo>
                <a:lnTo>
                  <a:pt x="1306" y="695527"/>
                </a:lnTo>
                <a:lnTo>
                  <a:pt x="5185" y="644291"/>
                </a:lnTo>
                <a:lnTo>
                  <a:pt x="11573" y="593795"/>
                </a:lnTo>
                <a:lnTo>
                  <a:pt x="20406" y="544105"/>
                </a:lnTo>
                <a:lnTo>
                  <a:pt x="31623" y="495282"/>
                </a:lnTo>
                <a:lnTo>
                  <a:pt x="45160" y="447389"/>
                </a:lnTo>
                <a:lnTo>
                  <a:pt x="60954" y="400490"/>
                </a:lnTo>
                <a:lnTo>
                  <a:pt x="78942" y="354648"/>
                </a:lnTo>
                <a:lnTo>
                  <a:pt x="99061" y="309925"/>
                </a:lnTo>
                <a:lnTo>
                  <a:pt x="121249" y="266384"/>
                </a:lnTo>
                <a:lnTo>
                  <a:pt x="145442" y="224089"/>
                </a:lnTo>
                <a:lnTo>
                  <a:pt x="171578" y="183103"/>
                </a:lnTo>
                <a:lnTo>
                  <a:pt x="199594" y="143487"/>
                </a:lnTo>
                <a:lnTo>
                  <a:pt x="229426" y="105306"/>
                </a:lnTo>
                <a:lnTo>
                  <a:pt x="261012" y="68623"/>
                </a:lnTo>
                <a:lnTo>
                  <a:pt x="294289" y="33499"/>
                </a:lnTo>
                <a:lnTo>
                  <a:pt x="329194" y="0"/>
                </a:lnTo>
              </a:path>
            </a:pathLst>
          </a:custGeom>
          <a:ln w="32983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13" name="object 53">
            <a:extLst>
              <a:ext uri="{FF2B5EF4-FFF2-40B4-BE49-F238E27FC236}">
                <a16:creationId xmlns:a16="http://schemas.microsoft.com/office/drawing/2014/main" id="{6B731E44-67E8-904E-B599-717C57619C6D}"/>
              </a:ext>
            </a:extLst>
          </p:cNvPr>
          <p:cNvSpPr/>
          <p:nvPr/>
        </p:nvSpPr>
        <p:spPr>
          <a:xfrm>
            <a:off x="9678277" y="1527682"/>
            <a:ext cx="49853" cy="99642"/>
          </a:xfrm>
          <a:custGeom>
            <a:avLst/>
            <a:gdLst/>
            <a:ahLst/>
            <a:cxnLst/>
            <a:rect l="l" t="t" r="r" b="b"/>
            <a:pathLst>
              <a:path w="76835" h="153669">
                <a:moveTo>
                  <a:pt x="0" y="0"/>
                </a:moveTo>
                <a:lnTo>
                  <a:pt x="0" y="153241"/>
                </a:lnTo>
                <a:lnTo>
                  <a:pt x="76604" y="76625"/>
                </a:lnTo>
                <a:lnTo>
                  <a:pt x="0" y="0"/>
                </a:lnTo>
                <a:close/>
              </a:path>
            </a:pathLst>
          </a:custGeom>
          <a:solidFill>
            <a:srgbClr val="009F9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14" name="object 65">
            <a:extLst>
              <a:ext uri="{FF2B5EF4-FFF2-40B4-BE49-F238E27FC236}">
                <a16:creationId xmlns:a16="http://schemas.microsoft.com/office/drawing/2014/main" id="{F2D05C48-3FC1-1B4E-8D57-51D4E1D0C9D2}"/>
              </a:ext>
            </a:extLst>
          </p:cNvPr>
          <p:cNvSpPr txBox="1"/>
          <p:nvPr/>
        </p:nvSpPr>
        <p:spPr>
          <a:xfrm>
            <a:off x="10087873" y="1291392"/>
            <a:ext cx="1217885" cy="725434"/>
          </a:xfrm>
          <a:prstGeom prst="rect">
            <a:avLst/>
          </a:prstGeom>
        </p:spPr>
        <p:txBody>
          <a:bodyPr vert="horz" wrap="square" lIns="0" tIns="106278" rIns="0" bIns="0" rtlCol="0">
            <a:spAutoFit/>
          </a:bodyPr>
          <a:lstStyle/>
          <a:p>
            <a:pPr marL="107818">
              <a:spcBef>
                <a:spcPts val="837"/>
              </a:spcBef>
            </a:pPr>
            <a:r>
              <a:rPr sz="2400" b="1" spc="-3" dirty="0">
                <a:solidFill>
                  <a:srgbClr val="526AAE"/>
                </a:solidFill>
                <a:latin typeface="Segoe UI"/>
                <a:cs typeface="Segoe UI"/>
              </a:rPr>
              <a:t>5</a:t>
            </a:r>
            <a:r>
              <a:rPr lang="es-ES" sz="2400" b="1" spc="-3" dirty="0">
                <a:solidFill>
                  <a:srgbClr val="526AAE"/>
                </a:solidFill>
                <a:latin typeface="Segoe UI"/>
                <a:cs typeface="Segoe UI"/>
              </a:rPr>
              <a:t>2.99</a:t>
            </a:r>
            <a:r>
              <a:rPr sz="2400" b="1" spc="-3" dirty="0">
                <a:solidFill>
                  <a:srgbClr val="526AAE"/>
                </a:solidFill>
                <a:latin typeface="Segoe UI"/>
                <a:cs typeface="Segoe UI"/>
              </a:rPr>
              <a:t>7</a:t>
            </a:r>
            <a:endParaRPr sz="2400" dirty="0">
              <a:latin typeface="Segoe UI"/>
              <a:cs typeface="Segoe UI"/>
            </a:endParaRPr>
          </a:p>
          <a:p>
            <a:pPr marL="7701">
              <a:spcBef>
                <a:spcPts val="452"/>
              </a:spcBef>
            </a:pPr>
            <a:r>
              <a:rPr sz="1200" spc="3" dirty="0">
                <a:solidFill>
                  <a:srgbClr val="29225C"/>
                </a:solidFill>
                <a:latin typeface="Segoe UI"/>
                <a:cs typeface="Segoe UI"/>
              </a:rPr>
              <a:t>sedes</a:t>
            </a:r>
            <a:r>
              <a:rPr sz="1200" spc="-24" dirty="0">
                <a:solidFill>
                  <a:srgbClr val="29225C"/>
                </a:solidFill>
                <a:latin typeface="Segoe UI"/>
                <a:cs typeface="Segoe UI"/>
              </a:rPr>
              <a:t> </a:t>
            </a:r>
            <a:r>
              <a:rPr sz="1200" spc="3" dirty="0">
                <a:solidFill>
                  <a:srgbClr val="29225C"/>
                </a:solidFill>
                <a:latin typeface="Segoe UI"/>
                <a:cs typeface="Segoe UI"/>
              </a:rPr>
              <a:t>educativas</a:t>
            </a:r>
            <a:endParaRPr sz="1200" dirty="0">
              <a:latin typeface="Segoe UI"/>
              <a:cs typeface="Segoe UI"/>
            </a:endParaRPr>
          </a:p>
        </p:txBody>
      </p:sp>
      <p:sp>
        <p:nvSpPr>
          <p:cNvPr id="123" name="object 97">
            <a:extLst>
              <a:ext uri="{FF2B5EF4-FFF2-40B4-BE49-F238E27FC236}">
                <a16:creationId xmlns:a16="http://schemas.microsoft.com/office/drawing/2014/main" id="{5180DE69-0260-0747-9CCF-50179B7DD2C8}"/>
              </a:ext>
            </a:extLst>
          </p:cNvPr>
          <p:cNvSpPr/>
          <p:nvPr/>
        </p:nvSpPr>
        <p:spPr>
          <a:xfrm>
            <a:off x="10372077" y="2043985"/>
            <a:ext cx="491521" cy="413800"/>
          </a:xfrm>
          <a:custGeom>
            <a:avLst/>
            <a:gdLst/>
            <a:ahLst/>
            <a:cxnLst/>
            <a:rect l="l" t="t" r="r" b="b"/>
            <a:pathLst>
              <a:path w="757554" h="638175">
                <a:moveTo>
                  <a:pt x="382375" y="0"/>
                </a:moveTo>
                <a:lnTo>
                  <a:pt x="374564" y="0"/>
                </a:lnTo>
                <a:lnTo>
                  <a:pt x="371402" y="3151"/>
                </a:lnTo>
                <a:lnTo>
                  <a:pt x="371402" y="132791"/>
                </a:lnTo>
                <a:lnTo>
                  <a:pt x="214380" y="259855"/>
                </a:lnTo>
                <a:lnTo>
                  <a:pt x="3151" y="259855"/>
                </a:lnTo>
                <a:lnTo>
                  <a:pt x="0" y="263028"/>
                </a:lnTo>
                <a:lnTo>
                  <a:pt x="0" y="634964"/>
                </a:lnTo>
                <a:lnTo>
                  <a:pt x="3151" y="638137"/>
                </a:lnTo>
                <a:lnTo>
                  <a:pt x="753788" y="638137"/>
                </a:lnTo>
                <a:lnTo>
                  <a:pt x="756940" y="634964"/>
                </a:lnTo>
                <a:lnTo>
                  <a:pt x="756940" y="624001"/>
                </a:lnTo>
                <a:lnTo>
                  <a:pt x="14125" y="624001"/>
                </a:lnTo>
                <a:lnTo>
                  <a:pt x="14125" y="273991"/>
                </a:lnTo>
                <a:lnTo>
                  <a:pt x="219373" y="273991"/>
                </a:lnTo>
                <a:lnTo>
                  <a:pt x="378470" y="145262"/>
                </a:lnTo>
                <a:lnTo>
                  <a:pt x="400957" y="145262"/>
                </a:lnTo>
                <a:lnTo>
                  <a:pt x="385548" y="132791"/>
                </a:lnTo>
                <a:lnTo>
                  <a:pt x="385548" y="3151"/>
                </a:lnTo>
                <a:lnTo>
                  <a:pt x="382375" y="0"/>
                </a:lnTo>
                <a:close/>
              </a:path>
              <a:path w="757554" h="638175">
                <a:moveTo>
                  <a:pt x="756940" y="273991"/>
                </a:moveTo>
                <a:lnTo>
                  <a:pt x="742825" y="273991"/>
                </a:lnTo>
                <a:lnTo>
                  <a:pt x="742825" y="624001"/>
                </a:lnTo>
                <a:lnTo>
                  <a:pt x="756940" y="624001"/>
                </a:lnTo>
                <a:lnTo>
                  <a:pt x="756940" y="273991"/>
                </a:lnTo>
                <a:close/>
              </a:path>
              <a:path w="757554" h="638175">
                <a:moveTo>
                  <a:pt x="219373" y="273991"/>
                </a:moveTo>
                <a:lnTo>
                  <a:pt x="196925" y="273991"/>
                </a:lnTo>
                <a:lnTo>
                  <a:pt x="172476" y="293771"/>
                </a:lnTo>
                <a:lnTo>
                  <a:pt x="172015" y="298221"/>
                </a:lnTo>
                <a:lnTo>
                  <a:pt x="174455" y="301257"/>
                </a:lnTo>
                <a:lnTo>
                  <a:pt x="175868" y="302975"/>
                </a:lnTo>
                <a:lnTo>
                  <a:pt x="177900" y="303865"/>
                </a:lnTo>
                <a:lnTo>
                  <a:pt x="181533" y="303865"/>
                </a:lnTo>
                <a:lnTo>
                  <a:pt x="183104" y="303362"/>
                </a:lnTo>
                <a:lnTo>
                  <a:pt x="219373" y="273991"/>
                </a:lnTo>
                <a:close/>
              </a:path>
              <a:path w="757554" h="638175">
                <a:moveTo>
                  <a:pt x="400957" y="145262"/>
                </a:moveTo>
                <a:lnTo>
                  <a:pt x="378470" y="145262"/>
                </a:lnTo>
                <a:lnTo>
                  <a:pt x="535577" y="272379"/>
                </a:lnTo>
                <a:lnTo>
                  <a:pt x="573835" y="303362"/>
                </a:lnTo>
                <a:lnTo>
                  <a:pt x="575427" y="303865"/>
                </a:lnTo>
                <a:lnTo>
                  <a:pt x="579039" y="303865"/>
                </a:lnTo>
                <a:lnTo>
                  <a:pt x="581071" y="302975"/>
                </a:lnTo>
                <a:lnTo>
                  <a:pt x="582484" y="301257"/>
                </a:lnTo>
                <a:lnTo>
                  <a:pt x="584935" y="298221"/>
                </a:lnTo>
                <a:lnTo>
                  <a:pt x="584453" y="293771"/>
                </a:lnTo>
                <a:lnTo>
                  <a:pt x="560024" y="273991"/>
                </a:lnTo>
                <a:lnTo>
                  <a:pt x="756940" y="273991"/>
                </a:lnTo>
                <a:lnTo>
                  <a:pt x="756940" y="263028"/>
                </a:lnTo>
                <a:lnTo>
                  <a:pt x="753788" y="259855"/>
                </a:lnTo>
                <a:lnTo>
                  <a:pt x="542548" y="259855"/>
                </a:lnTo>
                <a:lnTo>
                  <a:pt x="400957" y="145262"/>
                </a:lnTo>
                <a:close/>
              </a:path>
            </a:pathLst>
          </a:custGeom>
          <a:solidFill>
            <a:srgbClr val="007C9A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24" name="object 98">
            <a:extLst>
              <a:ext uri="{FF2B5EF4-FFF2-40B4-BE49-F238E27FC236}">
                <a16:creationId xmlns:a16="http://schemas.microsoft.com/office/drawing/2014/main" id="{C4F3A26A-F674-D34B-92A3-C0C0DEFB8A7B}"/>
              </a:ext>
            </a:extLst>
          </p:cNvPr>
          <p:cNvSpPr/>
          <p:nvPr/>
        </p:nvSpPr>
        <p:spPr>
          <a:xfrm>
            <a:off x="10509881" y="2232870"/>
            <a:ext cx="45719" cy="206693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178"/>
                </a:lnTo>
              </a:path>
            </a:pathLst>
          </a:custGeom>
          <a:ln w="14114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25" name="object 99">
            <a:extLst>
              <a:ext uri="{FF2B5EF4-FFF2-40B4-BE49-F238E27FC236}">
                <a16:creationId xmlns:a16="http://schemas.microsoft.com/office/drawing/2014/main" id="{7F2A573D-C348-B745-A128-8C0D5A373487}"/>
              </a:ext>
            </a:extLst>
          </p:cNvPr>
          <p:cNvSpPr/>
          <p:nvPr/>
        </p:nvSpPr>
        <p:spPr>
          <a:xfrm>
            <a:off x="10693286" y="2232870"/>
            <a:ext cx="45719" cy="206693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178"/>
                </a:lnTo>
              </a:path>
            </a:pathLst>
          </a:custGeom>
          <a:ln w="14114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26" name="object 100">
            <a:extLst>
              <a:ext uri="{FF2B5EF4-FFF2-40B4-BE49-F238E27FC236}">
                <a16:creationId xmlns:a16="http://schemas.microsoft.com/office/drawing/2014/main" id="{121F07AA-3559-E347-B78A-2DE42696D2AD}"/>
              </a:ext>
            </a:extLst>
          </p:cNvPr>
          <p:cNvSpPr/>
          <p:nvPr/>
        </p:nvSpPr>
        <p:spPr>
          <a:xfrm>
            <a:off x="10547131" y="2210372"/>
            <a:ext cx="116597" cy="116522"/>
          </a:xfrm>
          <a:custGeom>
            <a:avLst/>
            <a:gdLst/>
            <a:ahLst/>
            <a:cxnLst/>
            <a:rect l="l" t="t" r="r" b="b"/>
            <a:pathLst>
              <a:path w="179704" h="179704">
                <a:moveTo>
                  <a:pt x="89798" y="0"/>
                </a:moveTo>
                <a:lnTo>
                  <a:pt x="54881" y="7067"/>
                </a:lnTo>
                <a:lnTo>
                  <a:pt x="26334" y="26331"/>
                </a:lnTo>
                <a:lnTo>
                  <a:pt x="7069" y="54881"/>
                </a:lnTo>
                <a:lnTo>
                  <a:pt x="0" y="89808"/>
                </a:lnTo>
                <a:lnTo>
                  <a:pt x="7069" y="124717"/>
                </a:lnTo>
                <a:lnTo>
                  <a:pt x="26334" y="153258"/>
                </a:lnTo>
                <a:lnTo>
                  <a:pt x="54881" y="172518"/>
                </a:lnTo>
                <a:lnTo>
                  <a:pt x="89798" y="179586"/>
                </a:lnTo>
                <a:lnTo>
                  <a:pt x="124714" y="172518"/>
                </a:lnTo>
                <a:lnTo>
                  <a:pt x="135191" y="165450"/>
                </a:lnTo>
                <a:lnTo>
                  <a:pt x="89798" y="165450"/>
                </a:lnTo>
                <a:lnTo>
                  <a:pt x="60379" y="159496"/>
                </a:lnTo>
                <a:lnTo>
                  <a:pt x="36322" y="143269"/>
                </a:lnTo>
                <a:lnTo>
                  <a:pt x="20084" y="119222"/>
                </a:lnTo>
                <a:lnTo>
                  <a:pt x="14125" y="89808"/>
                </a:lnTo>
                <a:lnTo>
                  <a:pt x="20084" y="60377"/>
                </a:lnTo>
                <a:lnTo>
                  <a:pt x="36322" y="36320"/>
                </a:lnTo>
                <a:lnTo>
                  <a:pt x="60379" y="20090"/>
                </a:lnTo>
                <a:lnTo>
                  <a:pt x="89798" y="14135"/>
                </a:lnTo>
                <a:lnTo>
                  <a:pt x="135188" y="14135"/>
                </a:lnTo>
                <a:lnTo>
                  <a:pt x="124714" y="7067"/>
                </a:lnTo>
                <a:lnTo>
                  <a:pt x="89798" y="0"/>
                </a:lnTo>
                <a:close/>
              </a:path>
              <a:path w="179704" h="179704">
                <a:moveTo>
                  <a:pt x="135188" y="14135"/>
                </a:moveTo>
                <a:lnTo>
                  <a:pt x="89798" y="14135"/>
                </a:lnTo>
                <a:lnTo>
                  <a:pt x="119213" y="20090"/>
                </a:lnTo>
                <a:lnTo>
                  <a:pt x="143263" y="36320"/>
                </a:lnTo>
                <a:lnTo>
                  <a:pt x="159494" y="60377"/>
                </a:lnTo>
                <a:lnTo>
                  <a:pt x="165450" y="89808"/>
                </a:lnTo>
                <a:lnTo>
                  <a:pt x="159494" y="119222"/>
                </a:lnTo>
                <a:lnTo>
                  <a:pt x="143263" y="143269"/>
                </a:lnTo>
                <a:lnTo>
                  <a:pt x="119213" y="159496"/>
                </a:lnTo>
                <a:lnTo>
                  <a:pt x="89798" y="165450"/>
                </a:lnTo>
                <a:lnTo>
                  <a:pt x="135191" y="165450"/>
                </a:lnTo>
                <a:lnTo>
                  <a:pt x="153262" y="153258"/>
                </a:lnTo>
                <a:lnTo>
                  <a:pt x="172527" y="124717"/>
                </a:lnTo>
                <a:lnTo>
                  <a:pt x="179596" y="89808"/>
                </a:lnTo>
                <a:lnTo>
                  <a:pt x="172527" y="54881"/>
                </a:lnTo>
                <a:lnTo>
                  <a:pt x="153262" y="26331"/>
                </a:lnTo>
                <a:lnTo>
                  <a:pt x="135188" y="14135"/>
                </a:lnTo>
                <a:close/>
              </a:path>
            </a:pathLst>
          </a:custGeom>
          <a:solidFill>
            <a:srgbClr val="007C9A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27" name="object 101">
            <a:extLst>
              <a:ext uri="{FF2B5EF4-FFF2-40B4-BE49-F238E27FC236}">
                <a16:creationId xmlns:a16="http://schemas.microsoft.com/office/drawing/2014/main" id="{AC69E11D-D404-D44C-9526-21843519DE3D}"/>
              </a:ext>
            </a:extLst>
          </p:cNvPr>
          <p:cNvSpPr/>
          <p:nvPr/>
        </p:nvSpPr>
        <p:spPr>
          <a:xfrm>
            <a:off x="10567615" y="2335850"/>
            <a:ext cx="72679" cy="962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28" name="object 102">
            <a:extLst>
              <a:ext uri="{FF2B5EF4-FFF2-40B4-BE49-F238E27FC236}">
                <a16:creationId xmlns:a16="http://schemas.microsoft.com/office/drawing/2014/main" id="{D4D0AF20-FBF1-8B44-B419-86C2A182814E}"/>
              </a:ext>
            </a:extLst>
          </p:cNvPr>
          <p:cNvSpPr/>
          <p:nvPr/>
        </p:nvSpPr>
        <p:spPr>
          <a:xfrm>
            <a:off x="10713324" y="2318691"/>
            <a:ext cx="45719" cy="457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29" name="object 103">
            <a:extLst>
              <a:ext uri="{FF2B5EF4-FFF2-40B4-BE49-F238E27FC236}">
                <a16:creationId xmlns:a16="http://schemas.microsoft.com/office/drawing/2014/main" id="{1A3909DF-3AD9-B34D-B6C2-F1D5AE75703A}"/>
              </a:ext>
            </a:extLst>
          </p:cNvPr>
          <p:cNvSpPr/>
          <p:nvPr/>
        </p:nvSpPr>
        <p:spPr>
          <a:xfrm>
            <a:off x="10713324" y="2373393"/>
            <a:ext cx="45719" cy="457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0" name="object 104">
            <a:extLst>
              <a:ext uri="{FF2B5EF4-FFF2-40B4-BE49-F238E27FC236}">
                <a16:creationId xmlns:a16="http://schemas.microsoft.com/office/drawing/2014/main" id="{C32663F3-BBEE-084A-8FCB-1F1289A9D86C}"/>
              </a:ext>
            </a:extLst>
          </p:cNvPr>
          <p:cNvSpPr/>
          <p:nvPr/>
        </p:nvSpPr>
        <p:spPr>
          <a:xfrm>
            <a:off x="10764823" y="2318688"/>
            <a:ext cx="45719" cy="457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1" name="object 105">
            <a:extLst>
              <a:ext uri="{FF2B5EF4-FFF2-40B4-BE49-F238E27FC236}">
                <a16:creationId xmlns:a16="http://schemas.microsoft.com/office/drawing/2014/main" id="{4AA18CC0-826B-C34E-91ED-299280B5FE4E}"/>
              </a:ext>
            </a:extLst>
          </p:cNvPr>
          <p:cNvSpPr/>
          <p:nvPr/>
        </p:nvSpPr>
        <p:spPr>
          <a:xfrm>
            <a:off x="10764823" y="2263992"/>
            <a:ext cx="45719" cy="457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2" name="object 106">
            <a:extLst>
              <a:ext uri="{FF2B5EF4-FFF2-40B4-BE49-F238E27FC236}">
                <a16:creationId xmlns:a16="http://schemas.microsoft.com/office/drawing/2014/main" id="{45CEEBCF-8555-E74E-92E2-3080EE4CDEB4}"/>
              </a:ext>
            </a:extLst>
          </p:cNvPr>
          <p:cNvSpPr/>
          <p:nvPr/>
        </p:nvSpPr>
        <p:spPr>
          <a:xfrm>
            <a:off x="10713322" y="2263989"/>
            <a:ext cx="45719" cy="457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3" name="object 107">
            <a:extLst>
              <a:ext uri="{FF2B5EF4-FFF2-40B4-BE49-F238E27FC236}">
                <a16:creationId xmlns:a16="http://schemas.microsoft.com/office/drawing/2014/main" id="{51A4321B-3DF8-1648-B03E-DE450F132CB1}"/>
              </a:ext>
            </a:extLst>
          </p:cNvPr>
          <p:cNvSpPr/>
          <p:nvPr/>
        </p:nvSpPr>
        <p:spPr>
          <a:xfrm>
            <a:off x="10398680" y="2263993"/>
            <a:ext cx="45719" cy="457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4" name="object 108">
            <a:extLst>
              <a:ext uri="{FF2B5EF4-FFF2-40B4-BE49-F238E27FC236}">
                <a16:creationId xmlns:a16="http://schemas.microsoft.com/office/drawing/2014/main" id="{88AC4516-7179-CF46-82B0-CE42D24A63EC}"/>
              </a:ext>
            </a:extLst>
          </p:cNvPr>
          <p:cNvSpPr/>
          <p:nvPr/>
        </p:nvSpPr>
        <p:spPr>
          <a:xfrm>
            <a:off x="10450195" y="2263993"/>
            <a:ext cx="45719" cy="457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5" name="object 109">
            <a:extLst>
              <a:ext uri="{FF2B5EF4-FFF2-40B4-BE49-F238E27FC236}">
                <a16:creationId xmlns:a16="http://schemas.microsoft.com/office/drawing/2014/main" id="{BCF1098D-581D-1749-B013-2001962F8D44}"/>
              </a:ext>
            </a:extLst>
          </p:cNvPr>
          <p:cNvSpPr/>
          <p:nvPr/>
        </p:nvSpPr>
        <p:spPr>
          <a:xfrm>
            <a:off x="10764823" y="2373389"/>
            <a:ext cx="45719" cy="457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6" name="object 110">
            <a:extLst>
              <a:ext uri="{FF2B5EF4-FFF2-40B4-BE49-F238E27FC236}">
                <a16:creationId xmlns:a16="http://schemas.microsoft.com/office/drawing/2014/main" id="{E7F1CACA-A965-7941-9611-57974F7D2F4F}"/>
              </a:ext>
            </a:extLst>
          </p:cNvPr>
          <p:cNvSpPr/>
          <p:nvPr/>
        </p:nvSpPr>
        <p:spPr>
          <a:xfrm>
            <a:off x="10398680" y="2318691"/>
            <a:ext cx="45719" cy="457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7" name="object 111">
            <a:extLst>
              <a:ext uri="{FF2B5EF4-FFF2-40B4-BE49-F238E27FC236}">
                <a16:creationId xmlns:a16="http://schemas.microsoft.com/office/drawing/2014/main" id="{90CB7F0C-B4FF-1D41-86D2-1F8D57167630}"/>
              </a:ext>
            </a:extLst>
          </p:cNvPr>
          <p:cNvSpPr/>
          <p:nvPr/>
        </p:nvSpPr>
        <p:spPr>
          <a:xfrm>
            <a:off x="10398680" y="2373393"/>
            <a:ext cx="45719" cy="457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8" name="object 112">
            <a:extLst>
              <a:ext uri="{FF2B5EF4-FFF2-40B4-BE49-F238E27FC236}">
                <a16:creationId xmlns:a16="http://schemas.microsoft.com/office/drawing/2014/main" id="{1ACC8AEE-9FC4-D745-94DD-657A38D66537}"/>
              </a:ext>
            </a:extLst>
          </p:cNvPr>
          <p:cNvSpPr/>
          <p:nvPr/>
        </p:nvSpPr>
        <p:spPr>
          <a:xfrm>
            <a:off x="10450195" y="2318691"/>
            <a:ext cx="45719" cy="457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9" name="object 113">
            <a:extLst>
              <a:ext uri="{FF2B5EF4-FFF2-40B4-BE49-F238E27FC236}">
                <a16:creationId xmlns:a16="http://schemas.microsoft.com/office/drawing/2014/main" id="{049D8C44-B912-C443-84B5-01CE0E8BC96E}"/>
              </a:ext>
            </a:extLst>
          </p:cNvPr>
          <p:cNvSpPr/>
          <p:nvPr/>
        </p:nvSpPr>
        <p:spPr>
          <a:xfrm>
            <a:off x="10450195" y="2373393"/>
            <a:ext cx="45719" cy="457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0" name="object 114">
            <a:extLst>
              <a:ext uri="{FF2B5EF4-FFF2-40B4-BE49-F238E27FC236}">
                <a16:creationId xmlns:a16="http://schemas.microsoft.com/office/drawing/2014/main" id="{66D365CA-5E60-DE42-9738-10C24F355F71}"/>
              </a:ext>
            </a:extLst>
          </p:cNvPr>
          <p:cNvSpPr/>
          <p:nvPr/>
        </p:nvSpPr>
        <p:spPr>
          <a:xfrm>
            <a:off x="10617098" y="2075052"/>
            <a:ext cx="66246" cy="539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1" name="object 115">
            <a:extLst>
              <a:ext uri="{FF2B5EF4-FFF2-40B4-BE49-F238E27FC236}">
                <a16:creationId xmlns:a16="http://schemas.microsoft.com/office/drawing/2014/main" id="{B953CFFB-3EB7-3749-8CEE-4ECA472EC21E}"/>
              </a:ext>
            </a:extLst>
          </p:cNvPr>
          <p:cNvSpPr/>
          <p:nvPr/>
        </p:nvSpPr>
        <p:spPr>
          <a:xfrm>
            <a:off x="10592237" y="22311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68579" h="54610">
                <a:moveTo>
                  <a:pt x="10031" y="0"/>
                </a:moveTo>
                <a:lnTo>
                  <a:pt x="2397" y="1685"/>
                </a:lnTo>
                <a:lnTo>
                  <a:pt x="0" y="5455"/>
                </a:lnTo>
                <a:lnTo>
                  <a:pt x="9978" y="50741"/>
                </a:lnTo>
                <a:lnTo>
                  <a:pt x="11371" y="52501"/>
                </a:lnTo>
                <a:lnTo>
                  <a:pt x="14338" y="53946"/>
                </a:lnTo>
                <a:lnTo>
                  <a:pt x="15350" y="54176"/>
                </a:lnTo>
                <a:lnTo>
                  <a:pt x="17454" y="54176"/>
                </a:lnTo>
                <a:lnTo>
                  <a:pt x="18513" y="53935"/>
                </a:lnTo>
                <a:lnTo>
                  <a:pt x="54466" y="36930"/>
                </a:lnTo>
                <a:lnTo>
                  <a:pt x="21423" y="36930"/>
                </a:lnTo>
                <a:lnTo>
                  <a:pt x="14638" y="6230"/>
                </a:lnTo>
                <a:lnTo>
                  <a:pt x="13811" y="2418"/>
                </a:lnTo>
                <a:lnTo>
                  <a:pt x="10031" y="0"/>
                </a:lnTo>
                <a:close/>
              </a:path>
              <a:path w="68579" h="54610">
                <a:moveTo>
                  <a:pt x="60898" y="18250"/>
                </a:moveTo>
                <a:lnTo>
                  <a:pt x="21423" y="36930"/>
                </a:lnTo>
                <a:lnTo>
                  <a:pt x="54466" y="36930"/>
                </a:lnTo>
                <a:lnTo>
                  <a:pt x="66929" y="31035"/>
                </a:lnTo>
                <a:lnTo>
                  <a:pt x="68437" y="26826"/>
                </a:lnTo>
                <a:lnTo>
                  <a:pt x="66772" y="23276"/>
                </a:lnTo>
                <a:lnTo>
                  <a:pt x="65087" y="19758"/>
                </a:lnTo>
                <a:lnTo>
                  <a:pt x="60898" y="18250"/>
                </a:lnTo>
                <a:close/>
              </a:path>
            </a:pathLst>
          </a:custGeom>
          <a:solidFill>
            <a:srgbClr val="007C9A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2" name="object 116">
            <a:extLst>
              <a:ext uri="{FF2B5EF4-FFF2-40B4-BE49-F238E27FC236}">
                <a16:creationId xmlns:a16="http://schemas.microsoft.com/office/drawing/2014/main" id="{E0492B6C-7E59-8B4E-BE46-CF6CB6290E54}"/>
              </a:ext>
            </a:extLst>
          </p:cNvPr>
          <p:cNvSpPr txBox="1"/>
          <p:nvPr/>
        </p:nvSpPr>
        <p:spPr>
          <a:xfrm>
            <a:off x="10077939" y="2283201"/>
            <a:ext cx="1219120" cy="767420"/>
          </a:xfrm>
          <a:prstGeom prst="rect">
            <a:avLst/>
          </a:prstGeom>
        </p:spPr>
        <p:txBody>
          <a:bodyPr vert="horz" wrap="square" lIns="0" tIns="135158" rIns="0" bIns="0" rtlCol="0">
            <a:spAutoFit/>
          </a:bodyPr>
          <a:lstStyle/>
          <a:p>
            <a:pPr marL="107818">
              <a:spcBef>
                <a:spcPts val="1064"/>
              </a:spcBef>
            </a:pPr>
            <a:r>
              <a:rPr sz="2400" b="1" spc="-3" dirty="0">
                <a:solidFill>
                  <a:srgbClr val="526AAE"/>
                </a:solidFill>
                <a:latin typeface="Segoe UI"/>
                <a:cs typeface="Segoe UI"/>
              </a:rPr>
              <a:t>1</a:t>
            </a:r>
            <a:r>
              <a:rPr lang="es-ES" sz="2400" b="1" spc="-3" dirty="0">
                <a:solidFill>
                  <a:srgbClr val="526AAE"/>
                </a:solidFill>
                <a:latin typeface="Segoe UI"/>
                <a:cs typeface="Segoe UI"/>
              </a:rPr>
              <a:t>8.993</a:t>
            </a:r>
            <a:endParaRPr sz="2400" dirty="0">
              <a:latin typeface="Segoe UI"/>
              <a:cs typeface="Segoe UI"/>
            </a:endParaRPr>
          </a:p>
          <a:p>
            <a:pPr marL="7701">
              <a:spcBef>
                <a:spcPts val="582"/>
              </a:spcBef>
            </a:pPr>
            <a:r>
              <a:rPr sz="1200" spc="6" dirty="0">
                <a:solidFill>
                  <a:srgbClr val="29225C"/>
                </a:solidFill>
                <a:latin typeface="Segoe UI"/>
                <a:cs typeface="Segoe UI"/>
              </a:rPr>
              <a:t>establecimien</a:t>
            </a:r>
            <a:r>
              <a:rPr sz="1200" spc="-9" dirty="0">
                <a:solidFill>
                  <a:srgbClr val="29225C"/>
                </a:solidFill>
                <a:latin typeface="Segoe UI"/>
                <a:cs typeface="Segoe UI"/>
              </a:rPr>
              <a:t>t</a:t>
            </a:r>
            <a:r>
              <a:rPr sz="1200" spc="6" dirty="0">
                <a:solidFill>
                  <a:srgbClr val="29225C"/>
                </a:solidFill>
                <a:latin typeface="Segoe UI"/>
                <a:cs typeface="Segoe UI"/>
              </a:rPr>
              <a:t>os</a:t>
            </a:r>
            <a:endParaRPr sz="1200" dirty="0">
              <a:latin typeface="Segoe UI"/>
              <a:cs typeface="Segoe UI"/>
            </a:endParaRPr>
          </a:p>
        </p:txBody>
      </p:sp>
      <p:sp>
        <p:nvSpPr>
          <p:cNvPr id="143" name="object 117">
            <a:extLst>
              <a:ext uri="{FF2B5EF4-FFF2-40B4-BE49-F238E27FC236}">
                <a16:creationId xmlns:a16="http://schemas.microsoft.com/office/drawing/2014/main" id="{BF963D67-6058-474D-9034-B2449F78948F}"/>
              </a:ext>
            </a:extLst>
          </p:cNvPr>
          <p:cNvSpPr/>
          <p:nvPr/>
        </p:nvSpPr>
        <p:spPr>
          <a:xfrm>
            <a:off x="10759689" y="1185639"/>
            <a:ext cx="45719" cy="211223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0"/>
                </a:moveTo>
                <a:lnTo>
                  <a:pt x="0" y="325571"/>
                </a:lnTo>
              </a:path>
            </a:pathLst>
          </a:custGeom>
          <a:ln w="14146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4" name="object 118">
            <a:extLst>
              <a:ext uri="{FF2B5EF4-FFF2-40B4-BE49-F238E27FC236}">
                <a16:creationId xmlns:a16="http://schemas.microsoft.com/office/drawing/2014/main" id="{4FA950E7-07A3-EE46-8D81-A9C2028D15F3}"/>
              </a:ext>
            </a:extLst>
          </p:cNvPr>
          <p:cNvSpPr/>
          <p:nvPr/>
        </p:nvSpPr>
        <p:spPr>
          <a:xfrm>
            <a:off x="10560896" y="1201450"/>
            <a:ext cx="81084" cy="810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5" name="object 119">
            <a:extLst>
              <a:ext uri="{FF2B5EF4-FFF2-40B4-BE49-F238E27FC236}">
                <a16:creationId xmlns:a16="http://schemas.microsoft.com/office/drawing/2014/main" id="{DFE2FCDD-6557-1149-BE09-7C6A36E2F650}"/>
              </a:ext>
            </a:extLst>
          </p:cNvPr>
          <p:cNvSpPr/>
          <p:nvPr/>
        </p:nvSpPr>
        <p:spPr>
          <a:xfrm>
            <a:off x="10408857" y="963448"/>
            <a:ext cx="406649" cy="433563"/>
          </a:xfrm>
          <a:custGeom>
            <a:avLst/>
            <a:gdLst/>
            <a:ahLst/>
            <a:cxnLst/>
            <a:rect l="l" t="t" r="r" b="b"/>
            <a:pathLst>
              <a:path w="626745" h="668654">
                <a:moveTo>
                  <a:pt x="86541" y="230977"/>
                </a:moveTo>
                <a:lnTo>
                  <a:pt x="84290" y="232066"/>
                </a:lnTo>
                <a:lnTo>
                  <a:pt x="1786" y="345424"/>
                </a:lnTo>
                <a:lnTo>
                  <a:pt x="240" y="347518"/>
                </a:lnTo>
                <a:lnTo>
                  <a:pt x="0" y="350408"/>
                </a:lnTo>
                <a:lnTo>
                  <a:pt x="2397" y="355172"/>
                </a:lnTo>
                <a:lnTo>
                  <a:pt x="4848" y="356690"/>
                </a:lnTo>
                <a:lnTo>
                  <a:pt x="36124" y="356690"/>
                </a:lnTo>
                <a:lnTo>
                  <a:pt x="36124" y="665058"/>
                </a:lnTo>
                <a:lnTo>
                  <a:pt x="39276" y="668230"/>
                </a:lnTo>
                <a:lnTo>
                  <a:pt x="47098" y="668230"/>
                </a:lnTo>
                <a:lnTo>
                  <a:pt x="50249" y="665058"/>
                </a:lnTo>
                <a:lnTo>
                  <a:pt x="50249" y="356722"/>
                </a:lnTo>
                <a:lnTo>
                  <a:pt x="220338" y="356722"/>
                </a:lnTo>
                <a:lnTo>
                  <a:pt x="221459" y="356439"/>
                </a:lnTo>
                <a:lnTo>
                  <a:pt x="222097" y="356219"/>
                </a:lnTo>
                <a:lnTo>
                  <a:pt x="222535" y="355978"/>
                </a:lnTo>
                <a:lnTo>
                  <a:pt x="247626" y="342670"/>
                </a:lnTo>
                <a:lnTo>
                  <a:pt x="217511" y="342670"/>
                </a:lnTo>
                <a:lnTo>
                  <a:pt x="21339" y="342565"/>
                </a:lnTo>
                <a:lnTo>
                  <a:pt x="92164" y="245259"/>
                </a:lnTo>
                <a:lnTo>
                  <a:pt x="222014" y="245259"/>
                </a:lnTo>
                <a:lnTo>
                  <a:pt x="223804" y="244526"/>
                </a:lnTo>
                <a:lnTo>
                  <a:pt x="237313" y="231123"/>
                </a:lnTo>
                <a:lnTo>
                  <a:pt x="90206" y="231123"/>
                </a:lnTo>
                <a:lnTo>
                  <a:pt x="86541" y="230977"/>
                </a:lnTo>
                <a:close/>
              </a:path>
              <a:path w="626745" h="668654">
                <a:moveTo>
                  <a:pt x="220234" y="356722"/>
                </a:moveTo>
                <a:lnTo>
                  <a:pt x="50249" y="356722"/>
                </a:lnTo>
                <a:lnTo>
                  <a:pt x="219249" y="356795"/>
                </a:lnTo>
                <a:lnTo>
                  <a:pt x="219396" y="356795"/>
                </a:lnTo>
                <a:lnTo>
                  <a:pt x="220035" y="356764"/>
                </a:lnTo>
                <a:lnTo>
                  <a:pt x="220234" y="356722"/>
                </a:lnTo>
                <a:close/>
              </a:path>
              <a:path w="626745" h="668654">
                <a:moveTo>
                  <a:pt x="343307" y="307833"/>
                </a:moveTo>
                <a:lnTo>
                  <a:pt x="313205" y="307833"/>
                </a:lnTo>
                <a:lnTo>
                  <a:pt x="403841" y="355978"/>
                </a:lnTo>
                <a:lnTo>
                  <a:pt x="404081" y="356114"/>
                </a:lnTo>
                <a:lnTo>
                  <a:pt x="404605" y="356324"/>
                </a:lnTo>
                <a:lnTo>
                  <a:pt x="404930" y="356439"/>
                </a:lnTo>
                <a:lnTo>
                  <a:pt x="406071" y="356722"/>
                </a:lnTo>
                <a:lnTo>
                  <a:pt x="406553" y="356774"/>
                </a:lnTo>
                <a:lnTo>
                  <a:pt x="406950" y="356774"/>
                </a:lnTo>
                <a:lnTo>
                  <a:pt x="621541" y="356690"/>
                </a:lnTo>
                <a:lnTo>
                  <a:pt x="624002" y="355172"/>
                </a:lnTo>
                <a:lnTo>
                  <a:pt x="626420" y="350460"/>
                </a:lnTo>
                <a:lnTo>
                  <a:pt x="626179" y="347581"/>
                </a:lnTo>
                <a:lnTo>
                  <a:pt x="622615" y="342670"/>
                </a:lnTo>
                <a:lnTo>
                  <a:pt x="408888" y="342670"/>
                </a:lnTo>
                <a:lnTo>
                  <a:pt x="343307" y="307833"/>
                </a:lnTo>
                <a:close/>
              </a:path>
              <a:path w="626745" h="668654">
                <a:moveTo>
                  <a:pt x="313770" y="292786"/>
                </a:moveTo>
                <a:lnTo>
                  <a:pt x="312639" y="292786"/>
                </a:lnTo>
                <a:lnTo>
                  <a:pt x="312241" y="292849"/>
                </a:lnTo>
                <a:lnTo>
                  <a:pt x="311980" y="292860"/>
                </a:lnTo>
                <a:lnTo>
                  <a:pt x="311446" y="292985"/>
                </a:lnTo>
                <a:lnTo>
                  <a:pt x="311299" y="293038"/>
                </a:lnTo>
                <a:lnTo>
                  <a:pt x="311152" y="293059"/>
                </a:lnTo>
                <a:lnTo>
                  <a:pt x="310503" y="293289"/>
                </a:lnTo>
                <a:lnTo>
                  <a:pt x="310095" y="293498"/>
                </a:lnTo>
                <a:lnTo>
                  <a:pt x="309854" y="293593"/>
                </a:lnTo>
                <a:lnTo>
                  <a:pt x="217511" y="342670"/>
                </a:lnTo>
                <a:lnTo>
                  <a:pt x="247626" y="342670"/>
                </a:lnTo>
                <a:lnTo>
                  <a:pt x="313205" y="307833"/>
                </a:lnTo>
                <a:lnTo>
                  <a:pt x="343307" y="307833"/>
                </a:lnTo>
                <a:lnTo>
                  <a:pt x="316105" y="293383"/>
                </a:lnTo>
                <a:lnTo>
                  <a:pt x="315257" y="293059"/>
                </a:lnTo>
                <a:lnTo>
                  <a:pt x="315100" y="293038"/>
                </a:lnTo>
                <a:lnTo>
                  <a:pt x="314440" y="292860"/>
                </a:lnTo>
                <a:lnTo>
                  <a:pt x="313770" y="292786"/>
                </a:lnTo>
                <a:close/>
              </a:path>
              <a:path w="626745" h="668654">
                <a:moveTo>
                  <a:pt x="336274" y="158811"/>
                </a:moveTo>
                <a:lnTo>
                  <a:pt x="316199" y="158811"/>
                </a:lnTo>
                <a:lnTo>
                  <a:pt x="402605" y="244526"/>
                </a:lnTo>
                <a:lnTo>
                  <a:pt x="404385" y="245259"/>
                </a:lnTo>
                <a:lnTo>
                  <a:pt x="534214" y="245259"/>
                </a:lnTo>
                <a:lnTo>
                  <a:pt x="605049" y="342565"/>
                </a:lnTo>
                <a:lnTo>
                  <a:pt x="408888" y="342670"/>
                </a:lnTo>
                <a:lnTo>
                  <a:pt x="622615" y="342670"/>
                </a:lnTo>
                <a:lnTo>
                  <a:pt x="542098" y="232066"/>
                </a:lnTo>
                <a:lnTo>
                  <a:pt x="540159" y="231123"/>
                </a:lnTo>
                <a:lnTo>
                  <a:pt x="409170" y="231123"/>
                </a:lnTo>
                <a:lnTo>
                  <a:pt x="336274" y="158811"/>
                </a:lnTo>
                <a:close/>
              </a:path>
              <a:path w="626745" h="668654">
                <a:moveTo>
                  <a:pt x="313414" y="292755"/>
                </a:moveTo>
                <a:lnTo>
                  <a:pt x="312995" y="292755"/>
                </a:lnTo>
                <a:lnTo>
                  <a:pt x="313519" y="292786"/>
                </a:lnTo>
                <a:close/>
              </a:path>
              <a:path w="626745" h="668654">
                <a:moveTo>
                  <a:pt x="317121" y="0"/>
                </a:moveTo>
                <a:lnTo>
                  <a:pt x="309299" y="0"/>
                </a:lnTo>
                <a:lnTo>
                  <a:pt x="306137" y="3151"/>
                </a:lnTo>
                <a:lnTo>
                  <a:pt x="306137" y="142938"/>
                </a:lnTo>
                <a:lnTo>
                  <a:pt x="217239" y="231123"/>
                </a:lnTo>
                <a:lnTo>
                  <a:pt x="237313" y="231123"/>
                </a:lnTo>
                <a:lnTo>
                  <a:pt x="310199" y="158811"/>
                </a:lnTo>
                <a:lnTo>
                  <a:pt x="336274" y="158811"/>
                </a:lnTo>
                <a:lnTo>
                  <a:pt x="320272" y="142938"/>
                </a:lnTo>
                <a:lnTo>
                  <a:pt x="320272" y="3151"/>
                </a:lnTo>
                <a:lnTo>
                  <a:pt x="317121" y="0"/>
                </a:lnTo>
                <a:close/>
              </a:path>
              <a:path w="626745" h="668654">
                <a:moveTo>
                  <a:pt x="539857" y="230977"/>
                </a:moveTo>
                <a:lnTo>
                  <a:pt x="536182" y="231123"/>
                </a:lnTo>
                <a:lnTo>
                  <a:pt x="540159" y="231123"/>
                </a:lnTo>
                <a:lnTo>
                  <a:pt x="539857" y="230977"/>
                </a:lnTo>
                <a:close/>
              </a:path>
              <a:path w="626745" h="668654">
                <a:moveTo>
                  <a:pt x="316199" y="158811"/>
                </a:moveTo>
                <a:lnTo>
                  <a:pt x="310199" y="158811"/>
                </a:lnTo>
                <a:lnTo>
                  <a:pt x="311121" y="159230"/>
                </a:lnTo>
                <a:lnTo>
                  <a:pt x="312116" y="159471"/>
                </a:lnTo>
                <a:lnTo>
                  <a:pt x="314262" y="159471"/>
                </a:lnTo>
                <a:lnTo>
                  <a:pt x="315278" y="159230"/>
                </a:lnTo>
                <a:lnTo>
                  <a:pt x="316199" y="158811"/>
                </a:lnTo>
                <a:close/>
              </a:path>
            </a:pathLst>
          </a:custGeom>
          <a:solidFill>
            <a:srgbClr val="007C9A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6" name="object 120">
            <a:extLst>
              <a:ext uri="{FF2B5EF4-FFF2-40B4-BE49-F238E27FC236}">
                <a16:creationId xmlns:a16="http://schemas.microsoft.com/office/drawing/2014/main" id="{B992C1CF-054E-0F42-AC7E-37FD24393012}"/>
              </a:ext>
            </a:extLst>
          </p:cNvPr>
          <p:cNvSpPr/>
          <p:nvPr/>
        </p:nvSpPr>
        <p:spPr>
          <a:xfrm>
            <a:off x="10570175" y="1296717"/>
            <a:ext cx="61219" cy="885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7" name="object 121">
            <a:extLst>
              <a:ext uri="{FF2B5EF4-FFF2-40B4-BE49-F238E27FC236}">
                <a16:creationId xmlns:a16="http://schemas.microsoft.com/office/drawing/2014/main" id="{02F3124F-A5BA-824D-B1F8-DCBA1BC54085}"/>
              </a:ext>
            </a:extLst>
          </p:cNvPr>
          <p:cNvSpPr/>
          <p:nvPr/>
        </p:nvSpPr>
        <p:spPr>
          <a:xfrm>
            <a:off x="10672537" y="1232812"/>
            <a:ext cx="55131" cy="691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8" name="object 122">
            <a:extLst>
              <a:ext uri="{FF2B5EF4-FFF2-40B4-BE49-F238E27FC236}">
                <a16:creationId xmlns:a16="http://schemas.microsoft.com/office/drawing/2014/main" id="{2AD334A9-3AF0-3743-BFC7-D17E356887FF}"/>
              </a:ext>
            </a:extLst>
          </p:cNvPr>
          <p:cNvSpPr/>
          <p:nvPr/>
        </p:nvSpPr>
        <p:spPr>
          <a:xfrm>
            <a:off x="10672537" y="1316104"/>
            <a:ext cx="55131" cy="691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9" name="object 123">
            <a:extLst>
              <a:ext uri="{FF2B5EF4-FFF2-40B4-BE49-F238E27FC236}">
                <a16:creationId xmlns:a16="http://schemas.microsoft.com/office/drawing/2014/main" id="{8C8F80D6-D0E3-4E44-97BB-9D2CF1D77277}"/>
              </a:ext>
            </a:extLst>
          </p:cNvPr>
          <p:cNvSpPr/>
          <p:nvPr/>
        </p:nvSpPr>
        <p:spPr>
          <a:xfrm>
            <a:off x="10473506" y="1232812"/>
            <a:ext cx="55131" cy="691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0" name="object 124">
            <a:extLst>
              <a:ext uri="{FF2B5EF4-FFF2-40B4-BE49-F238E27FC236}">
                <a16:creationId xmlns:a16="http://schemas.microsoft.com/office/drawing/2014/main" id="{38FE5EC0-538C-2841-8F34-1758164534B8}"/>
              </a:ext>
            </a:extLst>
          </p:cNvPr>
          <p:cNvSpPr/>
          <p:nvPr/>
        </p:nvSpPr>
        <p:spPr>
          <a:xfrm>
            <a:off x="10473506" y="1316104"/>
            <a:ext cx="55131" cy="691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1" name="object 125">
            <a:extLst>
              <a:ext uri="{FF2B5EF4-FFF2-40B4-BE49-F238E27FC236}">
                <a16:creationId xmlns:a16="http://schemas.microsoft.com/office/drawing/2014/main" id="{C8D8A0E0-8005-5D4C-8828-D2DEDBADDE3D}"/>
              </a:ext>
            </a:extLst>
          </p:cNvPr>
          <p:cNvSpPr/>
          <p:nvPr/>
        </p:nvSpPr>
        <p:spPr>
          <a:xfrm>
            <a:off x="10612609" y="996863"/>
            <a:ext cx="84692" cy="6851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3" name="object 8">
            <a:extLst>
              <a:ext uri="{FF2B5EF4-FFF2-40B4-BE49-F238E27FC236}">
                <a16:creationId xmlns:a16="http://schemas.microsoft.com/office/drawing/2014/main" id="{1F9D8BEB-D7C9-824D-BA11-D6215584648F}"/>
              </a:ext>
            </a:extLst>
          </p:cNvPr>
          <p:cNvSpPr/>
          <p:nvPr/>
        </p:nvSpPr>
        <p:spPr>
          <a:xfrm>
            <a:off x="424411" y="1478902"/>
            <a:ext cx="279339" cy="694195"/>
          </a:xfrm>
          <a:custGeom>
            <a:avLst/>
            <a:gdLst/>
            <a:ahLst/>
            <a:cxnLst/>
            <a:rect l="l" t="t" r="r" b="b"/>
            <a:pathLst>
              <a:path w="430529" h="1070610">
                <a:moveTo>
                  <a:pt x="125870" y="786130"/>
                </a:moveTo>
                <a:lnTo>
                  <a:pt x="90154" y="786130"/>
                </a:lnTo>
                <a:lnTo>
                  <a:pt x="90154" y="989330"/>
                </a:lnTo>
                <a:lnTo>
                  <a:pt x="82729" y="999490"/>
                </a:lnTo>
                <a:lnTo>
                  <a:pt x="77103" y="1009650"/>
                </a:lnTo>
                <a:lnTo>
                  <a:pt x="73537" y="1022350"/>
                </a:lnTo>
                <a:lnTo>
                  <a:pt x="72290" y="1035050"/>
                </a:lnTo>
                <a:lnTo>
                  <a:pt x="72290" y="1062990"/>
                </a:lnTo>
                <a:lnTo>
                  <a:pt x="80280" y="1070610"/>
                </a:lnTo>
                <a:lnTo>
                  <a:pt x="207166" y="1070610"/>
                </a:lnTo>
                <a:lnTo>
                  <a:pt x="215155" y="1062990"/>
                </a:lnTo>
                <a:lnTo>
                  <a:pt x="215155" y="1052830"/>
                </a:lnTo>
                <a:lnTo>
                  <a:pt x="358030" y="1052830"/>
                </a:lnTo>
                <a:lnTo>
                  <a:pt x="358030" y="1035050"/>
                </a:lnTo>
                <a:lnTo>
                  <a:pt x="108007" y="1035050"/>
                </a:lnTo>
                <a:lnTo>
                  <a:pt x="110819" y="1021080"/>
                </a:lnTo>
                <a:lnTo>
                  <a:pt x="118483" y="1009650"/>
                </a:lnTo>
                <a:lnTo>
                  <a:pt x="129837" y="1002030"/>
                </a:lnTo>
                <a:lnTo>
                  <a:pt x="143723" y="999490"/>
                </a:lnTo>
                <a:lnTo>
                  <a:pt x="204717" y="999490"/>
                </a:lnTo>
                <a:lnTo>
                  <a:pt x="197292" y="989330"/>
                </a:lnTo>
                <a:lnTo>
                  <a:pt x="197292" y="966470"/>
                </a:lnTo>
                <a:lnTo>
                  <a:pt x="125870" y="966470"/>
                </a:lnTo>
                <a:lnTo>
                  <a:pt x="125870" y="786130"/>
                </a:lnTo>
                <a:close/>
              </a:path>
              <a:path w="430529" h="1070610">
                <a:moveTo>
                  <a:pt x="358030" y="1052830"/>
                </a:moveTo>
                <a:lnTo>
                  <a:pt x="215155" y="1052830"/>
                </a:lnTo>
                <a:lnTo>
                  <a:pt x="215155" y="1062990"/>
                </a:lnTo>
                <a:lnTo>
                  <a:pt x="223145" y="1070610"/>
                </a:lnTo>
                <a:lnTo>
                  <a:pt x="350041" y="1070610"/>
                </a:lnTo>
                <a:lnTo>
                  <a:pt x="358030" y="1062990"/>
                </a:lnTo>
                <a:lnTo>
                  <a:pt x="358030" y="1052830"/>
                </a:lnTo>
                <a:close/>
              </a:path>
              <a:path w="430529" h="1070610">
                <a:moveTo>
                  <a:pt x="204717" y="999490"/>
                </a:moveTo>
                <a:lnTo>
                  <a:pt x="143723" y="999490"/>
                </a:lnTo>
                <a:lnTo>
                  <a:pt x="157613" y="1002030"/>
                </a:lnTo>
                <a:lnTo>
                  <a:pt x="168967" y="1009650"/>
                </a:lnTo>
                <a:lnTo>
                  <a:pt x="176628" y="1021080"/>
                </a:lnTo>
                <a:lnTo>
                  <a:pt x="179439" y="1035050"/>
                </a:lnTo>
                <a:lnTo>
                  <a:pt x="215155" y="1035050"/>
                </a:lnTo>
                <a:lnTo>
                  <a:pt x="213909" y="1022350"/>
                </a:lnTo>
                <a:lnTo>
                  <a:pt x="210343" y="1009650"/>
                </a:lnTo>
                <a:lnTo>
                  <a:pt x="204717" y="999490"/>
                </a:lnTo>
                <a:close/>
              </a:path>
              <a:path w="430529" h="1070610">
                <a:moveTo>
                  <a:pt x="268735" y="786130"/>
                </a:moveTo>
                <a:lnTo>
                  <a:pt x="233019" y="786130"/>
                </a:lnTo>
                <a:lnTo>
                  <a:pt x="233019" y="989330"/>
                </a:lnTo>
                <a:lnTo>
                  <a:pt x="225598" y="999490"/>
                </a:lnTo>
                <a:lnTo>
                  <a:pt x="219972" y="1009650"/>
                </a:lnTo>
                <a:lnTo>
                  <a:pt x="216403" y="1022350"/>
                </a:lnTo>
                <a:lnTo>
                  <a:pt x="215155" y="1035050"/>
                </a:lnTo>
                <a:lnTo>
                  <a:pt x="250871" y="1035050"/>
                </a:lnTo>
                <a:lnTo>
                  <a:pt x="253684" y="1021080"/>
                </a:lnTo>
                <a:lnTo>
                  <a:pt x="261348" y="1009650"/>
                </a:lnTo>
                <a:lnTo>
                  <a:pt x="272702" y="1002030"/>
                </a:lnTo>
                <a:lnTo>
                  <a:pt x="286588" y="999490"/>
                </a:lnTo>
                <a:lnTo>
                  <a:pt x="347588" y="999490"/>
                </a:lnTo>
                <a:lnTo>
                  <a:pt x="340167" y="989330"/>
                </a:lnTo>
                <a:lnTo>
                  <a:pt x="340167" y="966470"/>
                </a:lnTo>
                <a:lnTo>
                  <a:pt x="268735" y="966470"/>
                </a:lnTo>
                <a:lnTo>
                  <a:pt x="268735" y="786130"/>
                </a:lnTo>
                <a:close/>
              </a:path>
              <a:path w="430529" h="1070610">
                <a:moveTo>
                  <a:pt x="347588" y="999490"/>
                </a:moveTo>
                <a:lnTo>
                  <a:pt x="286588" y="999490"/>
                </a:lnTo>
                <a:lnTo>
                  <a:pt x="300477" y="1002030"/>
                </a:lnTo>
                <a:lnTo>
                  <a:pt x="311832" y="1009650"/>
                </a:lnTo>
                <a:lnTo>
                  <a:pt x="319493" y="1021080"/>
                </a:lnTo>
                <a:lnTo>
                  <a:pt x="322304" y="1035050"/>
                </a:lnTo>
                <a:lnTo>
                  <a:pt x="358030" y="1035050"/>
                </a:lnTo>
                <a:lnTo>
                  <a:pt x="356782" y="1022350"/>
                </a:lnTo>
                <a:lnTo>
                  <a:pt x="353214" y="1009650"/>
                </a:lnTo>
                <a:lnTo>
                  <a:pt x="347588" y="999490"/>
                </a:lnTo>
                <a:close/>
              </a:path>
              <a:path w="430529" h="1070610">
                <a:moveTo>
                  <a:pt x="149932" y="963930"/>
                </a:moveTo>
                <a:lnTo>
                  <a:pt x="137514" y="963930"/>
                </a:lnTo>
                <a:lnTo>
                  <a:pt x="125870" y="966470"/>
                </a:lnTo>
                <a:lnTo>
                  <a:pt x="161586" y="966470"/>
                </a:lnTo>
                <a:lnTo>
                  <a:pt x="149932" y="963930"/>
                </a:lnTo>
                <a:close/>
              </a:path>
              <a:path w="430529" h="1070610">
                <a:moveTo>
                  <a:pt x="197292" y="786130"/>
                </a:moveTo>
                <a:lnTo>
                  <a:pt x="161586" y="786130"/>
                </a:lnTo>
                <a:lnTo>
                  <a:pt x="161586" y="966470"/>
                </a:lnTo>
                <a:lnTo>
                  <a:pt x="197292" y="966470"/>
                </a:lnTo>
                <a:lnTo>
                  <a:pt x="197292" y="786130"/>
                </a:lnTo>
                <a:close/>
              </a:path>
              <a:path w="430529" h="1070610">
                <a:moveTo>
                  <a:pt x="292797" y="963930"/>
                </a:moveTo>
                <a:lnTo>
                  <a:pt x="280389" y="963930"/>
                </a:lnTo>
                <a:lnTo>
                  <a:pt x="268735" y="966470"/>
                </a:lnTo>
                <a:lnTo>
                  <a:pt x="304451" y="966470"/>
                </a:lnTo>
                <a:lnTo>
                  <a:pt x="292797" y="963930"/>
                </a:lnTo>
                <a:close/>
              </a:path>
              <a:path w="430529" h="1070610">
                <a:moveTo>
                  <a:pt x="340167" y="786130"/>
                </a:moveTo>
                <a:lnTo>
                  <a:pt x="304451" y="786130"/>
                </a:lnTo>
                <a:lnTo>
                  <a:pt x="304451" y="966470"/>
                </a:lnTo>
                <a:lnTo>
                  <a:pt x="340167" y="966470"/>
                </a:lnTo>
                <a:lnTo>
                  <a:pt x="340167" y="786130"/>
                </a:lnTo>
                <a:close/>
              </a:path>
              <a:path w="430529" h="1070610">
                <a:moveTo>
                  <a:pt x="54427" y="463550"/>
                </a:moveTo>
                <a:lnTo>
                  <a:pt x="18711" y="463550"/>
                </a:lnTo>
                <a:lnTo>
                  <a:pt x="18711" y="534670"/>
                </a:lnTo>
                <a:lnTo>
                  <a:pt x="11130" y="586740"/>
                </a:lnTo>
                <a:lnTo>
                  <a:pt x="20071" y="636270"/>
                </a:lnTo>
                <a:lnTo>
                  <a:pt x="47477" y="665480"/>
                </a:lnTo>
                <a:lnTo>
                  <a:pt x="68479" y="674370"/>
                </a:lnTo>
                <a:lnTo>
                  <a:pt x="53841" y="769620"/>
                </a:lnTo>
                <a:lnTo>
                  <a:pt x="55338" y="774700"/>
                </a:lnTo>
                <a:lnTo>
                  <a:pt x="62123" y="783590"/>
                </a:lnTo>
                <a:lnTo>
                  <a:pt x="67076" y="786130"/>
                </a:lnTo>
                <a:lnTo>
                  <a:pt x="363245" y="786130"/>
                </a:lnTo>
                <a:lnTo>
                  <a:pt x="368198" y="783590"/>
                </a:lnTo>
                <a:lnTo>
                  <a:pt x="374983" y="774700"/>
                </a:lnTo>
                <a:lnTo>
                  <a:pt x="376480" y="769620"/>
                </a:lnTo>
                <a:lnTo>
                  <a:pt x="373357" y="749300"/>
                </a:lnTo>
                <a:lnTo>
                  <a:pt x="93107" y="749300"/>
                </a:lnTo>
                <a:lnTo>
                  <a:pt x="110178" y="638810"/>
                </a:lnTo>
                <a:lnTo>
                  <a:pt x="73955" y="638810"/>
                </a:lnTo>
                <a:lnTo>
                  <a:pt x="67463" y="636270"/>
                </a:lnTo>
                <a:lnTo>
                  <a:pt x="46166" y="601980"/>
                </a:lnTo>
                <a:lnTo>
                  <a:pt x="46490" y="591820"/>
                </a:lnTo>
                <a:lnTo>
                  <a:pt x="54385" y="537210"/>
                </a:lnTo>
                <a:lnTo>
                  <a:pt x="54427" y="463550"/>
                </a:lnTo>
                <a:close/>
              </a:path>
              <a:path w="430529" h="1070610">
                <a:moveTo>
                  <a:pt x="233019" y="642620"/>
                </a:moveTo>
                <a:lnTo>
                  <a:pt x="197292" y="642620"/>
                </a:lnTo>
                <a:lnTo>
                  <a:pt x="197292" y="749300"/>
                </a:lnTo>
                <a:lnTo>
                  <a:pt x="233019" y="749300"/>
                </a:lnTo>
                <a:lnTo>
                  <a:pt x="233019" y="642620"/>
                </a:lnTo>
                <a:close/>
              </a:path>
              <a:path w="430529" h="1070610">
                <a:moveTo>
                  <a:pt x="343128" y="553720"/>
                </a:moveTo>
                <a:lnTo>
                  <a:pt x="306985" y="553720"/>
                </a:lnTo>
                <a:lnTo>
                  <a:pt x="337204" y="749300"/>
                </a:lnTo>
                <a:lnTo>
                  <a:pt x="373357" y="749300"/>
                </a:lnTo>
                <a:lnTo>
                  <a:pt x="361842" y="674370"/>
                </a:lnTo>
                <a:lnTo>
                  <a:pt x="372666" y="670560"/>
                </a:lnTo>
                <a:lnTo>
                  <a:pt x="382835" y="665480"/>
                </a:lnTo>
                <a:lnTo>
                  <a:pt x="392161" y="659130"/>
                </a:lnTo>
                <a:lnTo>
                  <a:pt x="400459" y="650240"/>
                </a:lnTo>
                <a:lnTo>
                  <a:pt x="408465" y="638810"/>
                </a:lnTo>
                <a:lnTo>
                  <a:pt x="356355" y="638810"/>
                </a:lnTo>
                <a:lnTo>
                  <a:pt x="343128" y="553720"/>
                </a:lnTo>
                <a:close/>
              </a:path>
              <a:path w="430529" h="1070610">
                <a:moveTo>
                  <a:pt x="215155" y="0"/>
                </a:moveTo>
                <a:lnTo>
                  <a:pt x="164407" y="7620"/>
                </a:lnTo>
                <a:lnTo>
                  <a:pt x="120293" y="30480"/>
                </a:lnTo>
                <a:lnTo>
                  <a:pt x="85479" y="66040"/>
                </a:lnTo>
                <a:lnTo>
                  <a:pt x="62635" y="109220"/>
                </a:lnTo>
                <a:lnTo>
                  <a:pt x="54427" y="160020"/>
                </a:lnTo>
                <a:lnTo>
                  <a:pt x="60541" y="204470"/>
                </a:lnTo>
                <a:lnTo>
                  <a:pt x="77996" y="243840"/>
                </a:lnTo>
                <a:lnTo>
                  <a:pt x="105461" y="278130"/>
                </a:lnTo>
                <a:lnTo>
                  <a:pt x="141608" y="303530"/>
                </a:lnTo>
                <a:lnTo>
                  <a:pt x="81369" y="303530"/>
                </a:lnTo>
                <a:lnTo>
                  <a:pt x="37318" y="326390"/>
                </a:lnTo>
                <a:lnTo>
                  <a:pt x="0" y="447040"/>
                </a:lnTo>
                <a:lnTo>
                  <a:pt x="1078" y="452120"/>
                </a:lnTo>
                <a:lnTo>
                  <a:pt x="4439" y="457200"/>
                </a:lnTo>
                <a:lnTo>
                  <a:pt x="7832" y="461010"/>
                </a:lnTo>
                <a:lnTo>
                  <a:pt x="13109" y="463550"/>
                </a:lnTo>
                <a:lnTo>
                  <a:pt x="90154" y="463550"/>
                </a:lnTo>
                <a:lnTo>
                  <a:pt x="90154" y="534670"/>
                </a:lnTo>
                <a:lnTo>
                  <a:pt x="73955" y="638810"/>
                </a:lnTo>
                <a:lnTo>
                  <a:pt x="110178" y="638810"/>
                </a:lnTo>
                <a:lnTo>
                  <a:pt x="123326" y="553720"/>
                </a:lnTo>
                <a:lnTo>
                  <a:pt x="343128" y="553720"/>
                </a:lnTo>
                <a:lnTo>
                  <a:pt x="340167" y="534670"/>
                </a:lnTo>
                <a:lnTo>
                  <a:pt x="340167" y="518160"/>
                </a:lnTo>
                <a:lnTo>
                  <a:pt x="125870" y="518160"/>
                </a:lnTo>
                <a:lnTo>
                  <a:pt x="125870" y="427990"/>
                </a:lnTo>
                <a:lnTo>
                  <a:pt x="42396" y="427990"/>
                </a:lnTo>
                <a:lnTo>
                  <a:pt x="64217" y="351790"/>
                </a:lnTo>
                <a:lnTo>
                  <a:pt x="66374" y="344170"/>
                </a:lnTo>
                <a:lnTo>
                  <a:pt x="73432" y="339090"/>
                </a:lnTo>
                <a:lnTo>
                  <a:pt x="399214" y="339090"/>
                </a:lnTo>
                <a:lnTo>
                  <a:pt x="392994" y="326390"/>
                </a:lnTo>
                <a:lnTo>
                  <a:pt x="387080" y="320040"/>
                </a:lnTo>
                <a:lnTo>
                  <a:pt x="215155" y="320040"/>
                </a:lnTo>
                <a:lnTo>
                  <a:pt x="179439" y="308610"/>
                </a:lnTo>
                <a:lnTo>
                  <a:pt x="179439" y="285750"/>
                </a:lnTo>
                <a:lnTo>
                  <a:pt x="175031" y="279400"/>
                </a:lnTo>
                <a:lnTo>
                  <a:pt x="168298" y="276860"/>
                </a:lnTo>
                <a:lnTo>
                  <a:pt x="139511" y="260350"/>
                </a:lnTo>
                <a:lnTo>
                  <a:pt x="116529" y="237490"/>
                </a:lnTo>
                <a:lnTo>
                  <a:pt x="100227" y="209550"/>
                </a:lnTo>
                <a:lnTo>
                  <a:pt x="91484" y="177800"/>
                </a:lnTo>
                <a:lnTo>
                  <a:pt x="159398" y="177800"/>
                </a:lnTo>
                <a:lnTo>
                  <a:pt x="180901" y="176530"/>
                </a:lnTo>
                <a:lnTo>
                  <a:pt x="201275" y="170180"/>
                </a:lnTo>
                <a:lnTo>
                  <a:pt x="220044" y="160020"/>
                </a:lnTo>
                <a:lnTo>
                  <a:pt x="236736" y="146050"/>
                </a:lnTo>
                <a:lnTo>
                  <a:pt x="240510" y="142240"/>
                </a:lnTo>
                <a:lnTo>
                  <a:pt x="91578" y="142240"/>
                </a:lnTo>
                <a:lnTo>
                  <a:pt x="105726" y="100330"/>
                </a:lnTo>
                <a:lnTo>
                  <a:pt x="133070" y="66040"/>
                </a:lnTo>
                <a:lnTo>
                  <a:pt x="170563" y="43180"/>
                </a:lnTo>
                <a:lnTo>
                  <a:pt x="215155" y="35560"/>
                </a:lnTo>
                <a:lnTo>
                  <a:pt x="314991" y="35560"/>
                </a:lnTo>
                <a:lnTo>
                  <a:pt x="310018" y="30480"/>
                </a:lnTo>
                <a:lnTo>
                  <a:pt x="265903" y="7620"/>
                </a:lnTo>
                <a:lnTo>
                  <a:pt x="215155" y="0"/>
                </a:lnTo>
                <a:close/>
              </a:path>
              <a:path w="430529" h="1070610">
                <a:moveTo>
                  <a:pt x="411610" y="463550"/>
                </a:moveTo>
                <a:lnTo>
                  <a:pt x="375883" y="463550"/>
                </a:lnTo>
                <a:lnTo>
                  <a:pt x="375936" y="537210"/>
                </a:lnTo>
                <a:lnTo>
                  <a:pt x="383820" y="591820"/>
                </a:lnTo>
                <a:lnTo>
                  <a:pt x="384146" y="601980"/>
                </a:lnTo>
                <a:lnTo>
                  <a:pt x="362858" y="636270"/>
                </a:lnTo>
                <a:lnTo>
                  <a:pt x="356355" y="638810"/>
                </a:lnTo>
                <a:lnTo>
                  <a:pt x="408465" y="638810"/>
                </a:lnTo>
                <a:lnTo>
                  <a:pt x="410244" y="636270"/>
                </a:lnTo>
                <a:lnTo>
                  <a:pt x="416736" y="621030"/>
                </a:lnTo>
                <a:lnTo>
                  <a:pt x="419771" y="604520"/>
                </a:lnTo>
                <a:lnTo>
                  <a:pt x="419191" y="586740"/>
                </a:lnTo>
                <a:lnTo>
                  <a:pt x="411610" y="534670"/>
                </a:lnTo>
                <a:lnTo>
                  <a:pt x="411610" y="463550"/>
                </a:lnTo>
                <a:close/>
              </a:path>
              <a:path w="430529" h="1070610">
                <a:moveTo>
                  <a:pt x="233019" y="392430"/>
                </a:moveTo>
                <a:lnTo>
                  <a:pt x="197302" y="392430"/>
                </a:lnTo>
                <a:lnTo>
                  <a:pt x="197302" y="518160"/>
                </a:lnTo>
                <a:lnTo>
                  <a:pt x="233019" y="518160"/>
                </a:lnTo>
                <a:lnTo>
                  <a:pt x="233019" y="392430"/>
                </a:lnTo>
                <a:close/>
              </a:path>
              <a:path w="430529" h="1070610">
                <a:moveTo>
                  <a:pt x="340167" y="389890"/>
                </a:moveTo>
                <a:lnTo>
                  <a:pt x="304451" y="389890"/>
                </a:lnTo>
                <a:lnTo>
                  <a:pt x="304451" y="518160"/>
                </a:lnTo>
                <a:lnTo>
                  <a:pt x="340167" y="518160"/>
                </a:lnTo>
                <a:lnTo>
                  <a:pt x="340167" y="463550"/>
                </a:lnTo>
                <a:lnTo>
                  <a:pt x="417201" y="463550"/>
                </a:lnTo>
                <a:lnTo>
                  <a:pt x="422489" y="461010"/>
                </a:lnTo>
                <a:lnTo>
                  <a:pt x="429233" y="452120"/>
                </a:lnTo>
                <a:lnTo>
                  <a:pt x="430321" y="447040"/>
                </a:lnTo>
                <a:lnTo>
                  <a:pt x="428782" y="440690"/>
                </a:lnTo>
                <a:lnTo>
                  <a:pt x="425151" y="427990"/>
                </a:lnTo>
                <a:lnTo>
                  <a:pt x="340167" y="427990"/>
                </a:lnTo>
                <a:lnTo>
                  <a:pt x="340167" y="389890"/>
                </a:lnTo>
                <a:close/>
              </a:path>
              <a:path w="430529" h="1070610">
                <a:moveTo>
                  <a:pt x="125870" y="339090"/>
                </a:moveTo>
                <a:lnTo>
                  <a:pt x="90154" y="339090"/>
                </a:lnTo>
                <a:lnTo>
                  <a:pt x="90154" y="427990"/>
                </a:lnTo>
                <a:lnTo>
                  <a:pt x="125870" y="427990"/>
                </a:lnTo>
                <a:lnTo>
                  <a:pt x="125870" y="389890"/>
                </a:lnTo>
                <a:lnTo>
                  <a:pt x="189764" y="389890"/>
                </a:lnTo>
                <a:lnTo>
                  <a:pt x="210085" y="369570"/>
                </a:lnTo>
                <a:lnTo>
                  <a:pt x="159314" y="369570"/>
                </a:lnTo>
                <a:lnTo>
                  <a:pt x="125870" y="346710"/>
                </a:lnTo>
                <a:lnTo>
                  <a:pt x="125870" y="339090"/>
                </a:lnTo>
                <a:close/>
              </a:path>
              <a:path w="430529" h="1070610">
                <a:moveTo>
                  <a:pt x="399214" y="339090"/>
                </a:moveTo>
                <a:lnTo>
                  <a:pt x="356879" y="339090"/>
                </a:lnTo>
                <a:lnTo>
                  <a:pt x="363947" y="344170"/>
                </a:lnTo>
                <a:lnTo>
                  <a:pt x="366104" y="351790"/>
                </a:lnTo>
                <a:lnTo>
                  <a:pt x="387925" y="427990"/>
                </a:lnTo>
                <a:lnTo>
                  <a:pt x="425151" y="427990"/>
                </a:lnTo>
                <a:lnTo>
                  <a:pt x="400459" y="341630"/>
                </a:lnTo>
                <a:lnTo>
                  <a:pt x="399214" y="339090"/>
                </a:lnTo>
                <a:close/>
              </a:path>
              <a:path w="430529" h="1070610">
                <a:moveTo>
                  <a:pt x="189764" y="389890"/>
                </a:moveTo>
                <a:lnTo>
                  <a:pt x="125870" y="389890"/>
                </a:lnTo>
                <a:lnTo>
                  <a:pt x="151681" y="407670"/>
                </a:lnTo>
                <a:lnTo>
                  <a:pt x="158738" y="412750"/>
                </a:lnTo>
                <a:lnTo>
                  <a:pt x="168172" y="411480"/>
                </a:lnTo>
                <a:lnTo>
                  <a:pt x="189764" y="389890"/>
                </a:lnTo>
                <a:close/>
              </a:path>
              <a:path w="430529" h="1070610">
                <a:moveTo>
                  <a:pt x="265941" y="364490"/>
                </a:moveTo>
                <a:lnTo>
                  <a:pt x="215166" y="364490"/>
                </a:lnTo>
                <a:lnTo>
                  <a:pt x="259562" y="408940"/>
                </a:lnTo>
                <a:lnTo>
                  <a:pt x="264138" y="410210"/>
                </a:lnTo>
                <a:lnTo>
                  <a:pt x="272169" y="410210"/>
                </a:lnTo>
                <a:lnTo>
                  <a:pt x="275625" y="408940"/>
                </a:lnTo>
                <a:lnTo>
                  <a:pt x="304451" y="389890"/>
                </a:lnTo>
                <a:lnTo>
                  <a:pt x="340167" y="389890"/>
                </a:lnTo>
                <a:lnTo>
                  <a:pt x="340167" y="369570"/>
                </a:lnTo>
                <a:lnTo>
                  <a:pt x="271007" y="369570"/>
                </a:lnTo>
                <a:lnTo>
                  <a:pt x="265941" y="364490"/>
                </a:lnTo>
                <a:close/>
              </a:path>
              <a:path w="430529" h="1070610">
                <a:moveTo>
                  <a:pt x="271614" y="339090"/>
                </a:moveTo>
                <a:lnTo>
                  <a:pt x="158707" y="339090"/>
                </a:lnTo>
                <a:lnTo>
                  <a:pt x="182099" y="346710"/>
                </a:lnTo>
                <a:lnTo>
                  <a:pt x="159314" y="369570"/>
                </a:lnTo>
                <a:lnTo>
                  <a:pt x="210085" y="369570"/>
                </a:lnTo>
                <a:lnTo>
                  <a:pt x="215166" y="364490"/>
                </a:lnTo>
                <a:lnTo>
                  <a:pt x="265941" y="364490"/>
                </a:lnTo>
                <a:lnTo>
                  <a:pt x="248212" y="346710"/>
                </a:lnTo>
                <a:lnTo>
                  <a:pt x="271614" y="339090"/>
                </a:lnTo>
                <a:close/>
              </a:path>
              <a:path w="430529" h="1070610">
                <a:moveTo>
                  <a:pt x="340167" y="339090"/>
                </a:moveTo>
                <a:lnTo>
                  <a:pt x="304451" y="339090"/>
                </a:lnTo>
                <a:lnTo>
                  <a:pt x="304451" y="346710"/>
                </a:lnTo>
                <a:lnTo>
                  <a:pt x="271007" y="369570"/>
                </a:lnTo>
                <a:lnTo>
                  <a:pt x="340167" y="369570"/>
                </a:lnTo>
                <a:lnTo>
                  <a:pt x="340167" y="339090"/>
                </a:lnTo>
                <a:close/>
              </a:path>
              <a:path w="430529" h="1070610">
                <a:moveTo>
                  <a:pt x="305505" y="120650"/>
                </a:moveTo>
                <a:lnTo>
                  <a:pt x="261897" y="120650"/>
                </a:lnTo>
                <a:lnTo>
                  <a:pt x="275952" y="140970"/>
                </a:lnTo>
                <a:lnTo>
                  <a:pt x="293988" y="157480"/>
                </a:lnTo>
                <a:lnTo>
                  <a:pt x="315248" y="168910"/>
                </a:lnTo>
                <a:lnTo>
                  <a:pt x="338973" y="176530"/>
                </a:lnTo>
                <a:lnTo>
                  <a:pt x="330524" y="208280"/>
                </a:lnTo>
                <a:lnTo>
                  <a:pt x="314284" y="236220"/>
                </a:lnTo>
                <a:lnTo>
                  <a:pt x="291152" y="259080"/>
                </a:lnTo>
                <a:lnTo>
                  <a:pt x="262023" y="276860"/>
                </a:lnTo>
                <a:lnTo>
                  <a:pt x="255290" y="279400"/>
                </a:lnTo>
                <a:lnTo>
                  <a:pt x="250871" y="285750"/>
                </a:lnTo>
                <a:lnTo>
                  <a:pt x="250871" y="308610"/>
                </a:lnTo>
                <a:lnTo>
                  <a:pt x="215155" y="320040"/>
                </a:lnTo>
                <a:lnTo>
                  <a:pt x="387080" y="320040"/>
                </a:lnTo>
                <a:lnTo>
                  <a:pt x="381167" y="313690"/>
                </a:lnTo>
                <a:lnTo>
                  <a:pt x="366107" y="306070"/>
                </a:lnTo>
                <a:lnTo>
                  <a:pt x="348942" y="303530"/>
                </a:lnTo>
                <a:lnTo>
                  <a:pt x="288703" y="303530"/>
                </a:lnTo>
                <a:lnTo>
                  <a:pt x="324853" y="278130"/>
                </a:lnTo>
                <a:lnTo>
                  <a:pt x="352319" y="243840"/>
                </a:lnTo>
                <a:lnTo>
                  <a:pt x="369771" y="204470"/>
                </a:lnTo>
                <a:lnTo>
                  <a:pt x="375883" y="160020"/>
                </a:lnTo>
                <a:lnTo>
                  <a:pt x="372600" y="139700"/>
                </a:lnTo>
                <a:lnTo>
                  <a:pt x="338293" y="139700"/>
                </a:lnTo>
                <a:lnTo>
                  <a:pt x="320572" y="132080"/>
                </a:lnTo>
                <a:lnTo>
                  <a:pt x="305505" y="120650"/>
                </a:lnTo>
                <a:close/>
              </a:path>
              <a:path w="430529" h="1070610">
                <a:moveTo>
                  <a:pt x="267321" y="69850"/>
                </a:moveTo>
                <a:lnTo>
                  <a:pt x="260662" y="72390"/>
                </a:lnTo>
                <a:lnTo>
                  <a:pt x="256107" y="76200"/>
                </a:lnTo>
                <a:lnTo>
                  <a:pt x="211480" y="120650"/>
                </a:lnTo>
                <a:lnTo>
                  <a:pt x="200285" y="130810"/>
                </a:lnTo>
                <a:lnTo>
                  <a:pt x="187567" y="137160"/>
                </a:lnTo>
                <a:lnTo>
                  <a:pt x="173785" y="140970"/>
                </a:lnTo>
                <a:lnTo>
                  <a:pt x="159398" y="142240"/>
                </a:lnTo>
                <a:lnTo>
                  <a:pt x="240510" y="142240"/>
                </a:lnTo>
                <a:lnTo>
                  <a:pt x="261897" y="120650"/>
                </a:lnTo>
                <a:lnTo>
                  <a:pt x="305505" y="120650"/>
                </a:lnTo>
                <a:lnTo>
                  <a:pt x="293902" y="105410"/>
                </a:lnTo>
                <a:lnTo>
                  <a:pt x="286577" y="86360"/>
                </a:lnTo>
                <a:lnTo>
                  <a:pt x="284473" y="78740"/>
                </a:lnTo>
                <a:lnTo>
                  <a:pt x="279656" y="73660"/>
                </a:lnTo>
                <a:lnTo>
                  <a:pt x="273457" y="72390"/>
                </a:lnTo>
                <a:lnTo>
                  <a:pt x="267321" y="69850"/>
                </a:lnTo>
                <a:close/>
              </a:path>
              <a:path w="430529" h="1070610">
                <a:moveTo>
                  <a:pt x="314991" y="35560"/>
                </a:moveTo>
                <a:lnTo>
                  <a:pt x="215155" y="35560"/>
                </a:lnTo>
                <a:lnTo>
                  <a:pt x="259081" y="43180"/>
                </a:lnTo>
                <a:lnTo>
                  <a:pt x="296180" y="66040"/>
                </a:lnTo>
                <a:lnTo>
                  <a:pt x="323551" y="99060"/>
                </a:lnTo>
                <a:lnTo>
                  <a:pt x="338293" y="139700"/>
                </a:lnTo>
                <a:lnTo>
                  <a:pt x="372600" y="139700"/>
                </a:lnTo>
                <a:lnTo>
                  <a:pt x="367676" y="109220"/>
                </a:lnTo>
                <a:lnTo>
                  <a:pt x="344831" y="66040"/>
                </a:lnTo>
                <a:lnTo>
                  <a:pt x="314991" y="3556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B35337D-8F7F-004F-AD27-9A35501EDFC7}"/>
              </a:ext>
            </a:extLst>
          </p:cNvPr>
          <p:cNvSpPr/>
          <p:nvPr/>
        </p:nvSpPr>
        <p:spPr>
          <a:xfrm>
            <a:off x="-471211" y="1686760"/>
            <a:ext cx="5054461" cy="639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55273">
              <a:lnSpc>
                <a:spcPts val="3872"/>
              </a:lnSpc>
              <a:spcBef>
                <a:spcPts val="3"/>
              </a:spcBef>
            </a:pPr>
            <a:r>
              <a:rPr lang="es-ES" sz="5400" b="1" spc="6" dirty="0">
                <a:solidFill>
                  <a:srgbClr val="526AAE"/>
                </a:solidFill>
                <a:latin typeface="Work Sans Medium" pitchFamily="2" charset="77"/>
                <a:cs typeface="Segoe UI"/>
              </a:rPr>
              <a:t>9.641.732</a:t>
            </a:r>
            <a:endParaRPr lang="es-ES" sz="5400" dirty="0">
              <a:latin typeface="Work Sans Medium" pitchFamily="2" charset="77"/>
              <a:cs typeface="Segoe U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ACAA0A1-4C30-CA45-BC50-1E6A3D2B970B}"/>
              </a:ext>
            </a:extLst>
          </p:cNvPr>
          <p:cNvSpPr txBox="1"/>
          <p:nvPr/>
        </p:nvSpPr>
        <p:spPr>
          <a:xfrm>
            <a:off x="141996" y="2268397"/>
            <a:ext cx="4749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rgbClr val="0070C0"/>
                </a:solidFill>
                <a:latin typeface="Work Sans Thin" pitchFamily="2" charset="77"/>
              </a:rPr>
              <a:t>Estudiantes matriculados en Educación Prescolar Básica y Media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5D74EF-D57B-E541-A00F-3124F1E0112F}"/>
              </a:ext>
            </a:extLst>
          </p:cNvPr>
          <p:cNvSpPr txBox="1"/>
          <p:nvPr/>
        </p:nvSpPr>
        <p:spPr>
          <a:xfrm>
            <a:off x="8869584" y="1849934"/>
            <a:ext cx="2132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Work Sans Thin" pitchFamily="2" charset="77"/>
              </a:rPr>
              <a:t>80 %</a:t>
            </a:r>
            <a:endParaRPr lang="es-CO" sz="900" dirty="0">
              <a:latin typeface="Work Sans Thin" pitchFamily="2" charset="77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4F277F6-B49A-7A48-957E-1DA0A6F3DA35}"/>
              </a:ext>
            </a:extLst>
          </p:cNvPr>
          <p:cNvSpPr/>
          <p:nvPr/>
        </p:nvSpPr>
        <p:spPr>
          <a:xfrm>
            <a:off x="5486531" y="1960164"/>
            <a:ext cx="19779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s-CO" sz="2400" dirty="0">
                <a:latin typeface="Work Sans Light" pitchFamily="2" charset="77"/>
              </a:rPr>
              <a:t>7.697.476</a:t>
            </a:r>
            <a:endParaRPr lang="es-CO" sz="2400" dirty="0">
              <a:solidFill>
                <a:srgbClr val="000000"/>
              </a:solidFill>
              <a:latin typeface="Work Sans Light" pitchFamily="2" charset="77"/>
            </a:endParaRPr>
          </a:p>
        </p:txBody>
      </p:sp>
      <p:sp>
        <p:nvSpPr>
          <p:cNvPr id="154" name="Rectángulo 153">
            <a:extLst>
              <a:ext uri="{FF2B5EF4-FFF2-40B4-BE49-F238E27FC236}">
                <a16:creationId xmlns:a16="http://schemas.microsoft.com/office/drawing/2014/main" id="{62A12410-20C6-D14A-94A0-64E27E20D06C}"/>
              </a:ext>
            </a:extLst>
          </p:cNvPr>
          <p:cNvSpPr/>
          <p:nvPr/>
        </p:nvSpPr>
        <p:spPr>
          <a:xfrm>
            <a:off x="5547481" y="1321946"/>
            <a:ext cx="1165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s-CO" dirty="0">
                <a:latin typeface="Work Sans Thin" pitchFamily="2" charset="77"/>
              </a:rPr>
              <a:t>1.942.926</a:t>
            </a:r>
            <a:endParaRPr lang="es-CO" dirty="0">
              <a:solidFill>
                <a:srgbClr val="000000"/>
              </a:solidFill>
              <a:latin typeface="Work Sans Thin" pitchFamily="2" charset="77"/>
            </a:endParaRPr>
          </a:p>
        </p:txBody>
      </p:sp>
      <p:sp>
        <p:nvSpPr>
          <p:cNvPr id="155" name="object 88">
            <a:extLst>
              <a:ext uri="{FF2B5EF4-FFF2-40B4-BE49-F238E27FC236}">
                <a16:creationId xmlns:a16="http://schemas.microsoft.com/office/drawing/2014/main" id="{A5716BA7-C9AF-CD47-A050-41416E257BF9}"/>
              </a:ext>
            </a:extLst>
          </p:cNvPr>
          <p:cNvSpPr/>
          <p:nvPr/>
        </p:nvSpPr>
        <p:spPr>
          <a:xfrm flipH="1">
            <a:off x="4433633" y="1925255"/>
            <a:ext cx="1080608" cy="279026"/>
          </a:xfrm>
          <a:custGeom>
            <a:avLst/>
            <a:gdLst/>
            <a:ahLst/>
            <a:cxnLst/>
            <a:rect l="l" t="t" r="r" b="b"/>
            <a:pathLst>
              <a:path w="400050" h="400050">
                <a:moveTo>
                  <a:pt x="399589" y="0"/>
                </a:moveTo>
                <a:lnTo>
                  <a:pt x="399589" y="399589"/>
                </a:lnTo>
                <a:lnTo>
                  <a:pt x="0" y="399589"/>
                </a:lnTo>
              </a:path>
            </a:pathLst>
          </a:custGeom>
          <a:ln w="13968">
            <a:solidFill>
              <a:srgbClr val="526AAE"/>
            </a:solidFill>
            <a:prstDash val="dash"/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7B1F705-E71B-474B-A747-1B101FD30D16}"/>
              </a:ext>
            </a:extLst>
          </p:cNvPr>
          <p:cNvSpPr txBox="1"/>
          <p:nvPr/>
        </p:nvSpPr>
        <p:spPr>
          <a:xfrm>
            <a:off x="7222776" y="2016826"/>
            <a:ext cx="16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Work Sans Thin" pitchFamily="2" charset="77"/>
              </a:rPr>
              <a:t>Sector Oficial</a:t>
            </a: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96CE8D83-EED4-8D4C-BEF4-73F4EC07433C}"/>
              </a:ext>
            </a:extLst>
          </p:cNvPr>
          <p:cNvSpPr txBox="1"/>
          <p:nvPr/>
        </p:nvSpPr>
        <p:spPr>
          <a:xfrm>
            <a:off x="6683324" y="1335810"/>
            <a:ext cx="2325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Work Sans Thin" pitchFamily="2" charset="77"/>
              </a:rPr>
              <a:t>Sector Privado</a:t>
            </a:r>
          </a:p>
        </p:txBody>
      </p:sp>
      <p:cxnSp>
        <p:nvCxnSpPr>
          <p:cNvPr id="15" name="Conector angular 14">
            <a:extLst>
              <a:ext uri="{FF2B5EF4-FFF2-40B4-BE49-F238E27FC236}">
                <a16:creationId xmlns:a16="http://schemas.microsoft.com/office/drawing/2014/main" id="{5396E9F2-B2F2-384F-9C9E-43C1623DC3CB}"/>
              </a:ext>
            </a:extLst>
          </p:cNvPr>
          <p:cNvCxnSpPr>
            <a:cxnSpLocks/>
          </p:cNvCxnSpPr>
          <p:nvPr/>
        </p:nvCxnSpPr>
        <p:spPr>
          <a:xfrm rot="10800000" flipV="1">
            <a:off x="784641" y="2383598"/>
            <a:ext cx="6748145" cy="841198"/>
          </a:xfrm>
          <a:prstGeom prst="bentConnector3">
            <a:avLst>
              <a:gd name="adj1" fmla="val 36244"/>
            </a:avLst>
          </a:prstGeom>
          <a:ln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F9BA1E4-61FC-774A-B706-120953124FCC}"/>
              </a:ext>
            </a:extLst>
          </p:cNvPr>
          <p:cNvSpPr txBox="1"/>
          <p:nvPr/>
        </p:nvSpPr>
        <p:spPr>
          <a:xfrm>
            <a:off x="3805340" y="3300806"/>
            <a:ext cx="321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rgbClr val="0070C0"/>
                </a:solidFill>
                <a:latin typeface="Work Sans Thin" pitchFamily="2" charset="77"/>
              </a:rPr>
              <a:t>35.056</a:t>
            </a:r>
            <a:r>
              <a:rPr lang="es-CO" dirty="0">
                <a:solidFill>
                  <a:srgbClr val="0070C0"/>
                </a:solidFill>
                <a:latin typeface="Work Sans Thin" pitchFamily="2" charset="77"/>
              </a:rPr>
              <a:t> Sedes Rurales</a:t>
            </a:r>
          </a:p>
        </p:txBody>
      </p:sp>
      <p:sp>
        <p:nvSpPr>
          <p:cNvPr id="158" name="CuadroTexto 157">
            <a:extLst>
              <a:ext uri="{FF2B5EF4-FFF2-40B4-BE49-F238E27FC236}">
                <a16:creationId xmlns:a16="http://schemas.microsoft.com/office/drawing/2014/main" id="{BF382C41-0EAC-9F4E-B91C-16FEB2C914DB}"/>
              </a:ext>
            </a:extLst>
          </p:cNvPr>
          <p:cNvSpPr txBox="1"/>
          <p:nvPr/>
        </p:nvSpPr>
        <p:spPr>
          <a:xfrm>
            <a:off x="3805339" y="3775507"/>
            <a:ext cx="2907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rgbClr val="0070C0"/>
                </a:solidFill>
                <a:latin typeface="Work Sans Thin" pitchFamily="2" charset="77"/>
              </a:rPr>
              <a:t>8.547</a:t>
            </a:r>
            <a:r>
              <a:rPr lang="es-CO" dirty="0">
                <a:solidFill>
                  <a:srgbClr val="0070C0"/>
                </a:solidFill>
                <a:latin typeface="Work Sans Thin" pitchFamily="2" charset="77"/>
              </a:rPr>
              <a:t> Sedes Urbanas</a:t>
            </a:r>
          </a:p>
        </p:txBody>
      </p:sp>
      <p:sp>
        <p:nvSpPr>
          <p:cNvPr id="159" name="CuadroTexto 158">
            <a:extLst>
              <a:ext uri="{FF2B5EF4-FFF2-40B4-BE49-F238E27FC236}">
                <a16:creationId xmlns:a16="http://schemas.microsoft.com/office/drawing/2014/main" id="{EB35370C-463A-874F-B0C0-421FDD5AFE4E}"/>
              </a:ext>
            </a:extLst>
          </p:cNvPr>
          <p:cNvSpPr txBox="1"/>
          <p:nvPr/>
        </p:nvSpPr>
        <p:spPr>
          <a:xfrm>
            <a:off x="17000" y="3296650"/>
            <a:ext cx="4407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>
                <a:solidFill>
                  <a:srgbClr val="0070C0"/>
                </a:solidFill>
                <a:latin typeface="Work Sans Thin" pitchFamily="2" charset="77"/>
              </a:rPr>
              <a:t>9.602</a:t>
            </a:r>
            <a:r>
              <a:rPr lang="es-CO" dirty="0">
                <a:latin typeface="Work Sans Thin" pitchFamily="2" charset="77"/>
              </a:rPr>
              <a:t> Establecimientos</a:t>
            </a:r>
          </a:p>
          <a:p>
            <a:r>
              <a:rPr lang="es-CO" dirty="0">
                <a:latin typeface="Work Sans Thin" pitchFamily="2" charset="77"/>
              </a:rPr>
              <a:t>	    Educativos Oficiales</a:t>
            </a:r>
          </a:p>
        </p:txBody>
      </p:sp>
      <p:sp>
        <p:nvSpPr>
          <p:cNvPr id="160" name="object 44">
            <a:extLst>
              <a:ext uri="{FF2B5EF4-FFF2-40B4-BE49-F238E27FC236}">
                <a16:creationId xmlns:a16="http://schemas.microsoft.com/office/drawing/2014/main" id="{DAD02345-0A81-3E4B-90C9-C1D942FF45C8}"/>
              </a:ext>
            </a:extLst>
          </p:cNvPr>
          <p:cNvSpPr/>
          <p:nvPr/>
        </p:nvSpPr>
        <p:spPr>
          <a:xfrm>
            <a:off x="3510719" y="3447202"/>
            <a:ext cx="252559" cy="109523"/>
          </a:xfrm>
          <a:custGeom>
            <a:avLst/>
            <a:gdLst/>
            <a:ahLst/>
            <a:cxnLst/>
            <a:rect l="l" t="t" r="r" b="b"/>
            <a:pathLst>
              <a:path w="389254" h="168910">
                <a:moveTo>
                  <a:pt x="389192" y="12973"/>
                </a:moveTo>
                <a:lnTo>
                  <a:pt x="376218" y="12973"/>
                </a:lnTo>
                <a:lnTo>
                  <a:pt x="376218" y="155681"/>
                </a:lnTo>
                <a:lnTo>
                  <a:pt x="149189" y="155681"/>
                </a:lnTo>
                <a:lnTo>
                  <a:pt x="149189" y="168654"/>
                </a:lnTo>
                <a:lnTo>
                  <a:pt x="386291" y="168654"/>
                </a:lnTo>
                <a:lnTo>
                  <a:pt x="389192" y="165754"/>
                </a:lnTo>
                <a:lnTo>
                  <a:pt x="389192" y="12973"/>
                </a:lnTo>
                <a:close/>
              </a:path>
              <a:path w="389254" h="168910">
                <a:moveTo>
                  <a:pt x="386291" y="0"/>
                </a:moveTo>
                <a:lnTo>
                  <a:pt x="2900" y="0"/>
                </a:lnTo>
                <a:lnTo>
                  <a:pt x="0" y="2900"/>
                </a:lnTo>
                <a:lnTo>
                  <a:pt x="0" y="136215"/>
                </a:lnTo>
                <a:lnTo>
                  <a:pt x="12973" y="136215"/>
                </a:lnTo>
                <a:lnTo>
                  <a:pt x="12973" y="12973"/>
                </a:lnTo>
                <a:lnTo>
                  <a:pt x="389192" y="12973"/>
                </a:lnTo>
                <a:lnTo>
                  <a:pt x="389192" y="2900"/>
                </a:lnTo>
                <a:lnTo>
                  <a:pt x="386291" y="0"/>
                </a:lnTo>
                <a:close/>
              </a:path>
            </a:pathLst>
          </a:custGeom>
          <a:solidFill>
            <a:srgbClr val="35A8DF"/>
          </a:solidFill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61" name="object 45">
            <a:extLst>
              <a:ext uri="{FF2B5EF4-FFF2-40B4-BE49-F238E27FC236}">
                <a16:creationId xmlns:a16="http://schemas.microsoft.com/office/drawing/2014/main" id="{7FFEAD74-9FAA-744C-B220-FF06165C1C27}"/>
              </a:ext>
            </a:extLst>
          </p:cNvPr>
          <p:cNvSpPr/>
          <p:nvPr/>
        </p:nvSpPr>
        <p:spPr>
          <a:xfrm flipV="1">
            <a:off x="3640520" y="3477903"/>
            <a:ext cx="84461" cy="45719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34" y="0"/>
                </a:lnTo>
              </a:path>
            </a:pathLst>
          </a:custGeom>
          <a:ln w="12973">
            <a:solidFill>
              <a:srgbClr val="35A8DF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62" name="object 46">
            <a:extLst>
              <a:ext uri="{FF2B5EF4-FFF2-40B4-BE49-F238E27FC236}">
                <a16:creationId xmlns:a16="http://schemas.microsoft.com/office/drawing/2014/main" id="{592A48E4-4712-1C48-BCC4-0C4B4F87AEB4}"/>
              </a:ext>
            </a:extLst>
          </p:cNvPr>
          <p:cNvSpPr/>
          <p:nvPr/>
        </p:nvSpPr>
        <p:spPr>
          <a:xfrm flipV="1">
            <a:off x="3652324" y="3501498"/>
            <a:ext cx="84461" cy="45719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34" y="0"/>
                </a:lnTo>
              </a:path>
            </a:pathLst>
          </a:custGeom>
          <a:ln w="12973">
            <a:solidFill>
              <a:srgbClr val="35A8DF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63" name="object 47">
            <a:extLst>
              <a:ext uri="{FF2B5EF4-FFF2-40B4-BE49-F238E27FC236}">
                <a16:creationId xmlns:a16="http://schemas.microsoft.com/office/drawing/2014/main" id="{4B387F55-26BA-6A49-A5D1-AEA1E2EDD943}"/>
              </a:ext>
            </a:extLst>
          </p:cNvPr>
          <p:cNvSpPr/>
          <p:nvPr/>
        </p:nvSpPr>
        <p:spPr>
          <a:xfrm flipV="1">
            <a:off x="3636590" y="3525099"/>
            <a:ext cx="84461" cy="45719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34" y="0"/>
                </a:lnTo>
              </a:path>
            </a:pathLst>
          </a:custGeom>
          <a:ln w="12973">
            <a:solidFill>
              <a:srgbClr val="35A8DF"/>
            </a:solidFill>
          </a:ln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64" name="object 48">
            <a:extLst>
              <a:ext uri="{FF2B5EF4-FFF2-40B4-BE49-F238E27FC236}">
                <a16:creationId xmlns:a16="http://schemas.microsoft.com/office/drawing/2014/main" id="{54047FAF-1A76-1B46-83BA-591B9A9F2F0E}"/>
              </a:ext>
            </a:extLst>
          </p:cNvPr>
          <p:cNvSpPr/>
          <p:nvPr/>
        </p:nvSpPr>
        <p:spPr>
          <a:xfrm>
            <a:off x="3510714" y="3454751"/>
            <a:ext cx="135549" cy="235927"/>
          </a:xfrm>
          <a:custGeom>
            <a:avLst/>
            <a:gdLst/>
            <a:ahLst/>
            <a:cxnLst/>
            <a:rect l="l" t="t" r="r" b="b"/>
            <a:pathLst>
              <a:path w="208914" h="363854">
                <a:moveTo>
                  <a:pt x="38930" y="220296"/>
                </a:moveTo>
                <a:lnTo>
                  <a:pt x="6491" y="252631"/>
                </a:lnTo>
                <a:lnTo>
                  <a:pt x="6481" y="261395"/>
                </a:lnTo>
                <a:lnTo>
                  <a:pt x="10010" y="269782"/>
                </a:lnTo>
                <a:lnTo>
                  <a:pt x="16292" y="275897"/>
                </a:lnTo>
                <a:lnTo>
                  <a:pt x="9547" y="280612"/>
                </a:lnTo>
                <a:lnTo>
                  <a:pt x="4423" y="286862"/>
                </a:lnTo>
                <a:lnTo>
                  <a:pt x="1161" y="294256"/>
                </a:lnTo>
                <a:lnTo>
                  <a:pt x="0" y="302399"/>
                </a:lnTo>
                <a:lnTo>
                  <a:pt x="0" y="360345"/>
                </a:lnTo>
                <a:lnTo>
                  <a:pt x="2910" y="363245"/>
                </a:lnTo>
                <a:lnTo>
                  <a:pt x="74940" y="363245"/>
                </a:lnTo>
                <a:lnTo>
                  <a:pt x="77840" y="360345"/>
                </a:lnTo>
                <a:lnTo>
                  <a:pt x="77840" y="350272"/>
                </a:lnTo>
                <a:lnTo>
                  <a:pt x="12983" y="350272"/>
                </a:lnTo>
                <a:lnTo>
                  <a:pt x="12994" y="293017"/>
                </a:lnTo>
                <a:lnTo>
                  <a:pt x="20596" y="285415"/>
                </a:lnTo>
                <a:lnTo>
                  <a:pt x="72261" y="285415"/>
                </a:lnTo>
                <a:lnTo>
                  <a:pt x="71140" y="283670"/>
                </a:lnTo>
                <a:lnTo>
                  <a:pt x="66270" y="278923"/>
                </a:lnTo>
                <a:lnTo>
                  <a:pt x="169674" y="278923"/>
                </a:lnTo>
                <a:lnTo>
                  <a:pt x="165345" y="275897"/>
                </a:lnTo>
                <a:lnTo>
                  <a:pt x="167871" y="272190"/>
                </a:lnTo>
                <a:lnTo>
                  <a:pt x="38930" y="272190"/>
                </a:lnTo>
                <a:lnTo>
                  <a:pt x="31352" y="270661"/>
                </a:lnTo>
                <a:lnTo>
                  <a:pt x="25165" y="266491"/>
                </a:lnTo>
                <a:lnTo>
                  <a:pt x="20994" y="260307"/>
                </a:lnTo>
                <a:lnTo>
                  <a:pt x="19538" y="253095"/>
                </a:lnTo>
                <a:lnTo>
                  <a:pt x="19486" y="252631"/>
                </a:lnTo>
                <a:lnTo>
                  <a:pt x="21000" y="245157"/>
                </a:lnTo>
                <a:lnTo>
                  <a:pt x="25175" y="238970"/>
                </a:lnTo>
                <a:lnTo>
                  <a:pt x="31375" y="234799"/>
                </a:lnTo>
                <a:lnTo>
                  <a:pt x="38930" y="233270"/>
                </a:lnTo>
                <a:lnTo>
                  <a:pt x="71359" y="233270"/>
                </a:lnTo>
                <a:lnTo>
                  <a:pt x="71359" y="226945"/>
                </a:lnTo>
                <a:lnTo>
                  <a:pt x="58385" y="226945"/>
                </a:lnTo>
                <a:lnTo>
                  <a:pt x="52804" y="222663"/>
                </a:lnTo>
                <a:lnTo>
                  <a:pt x="45967" y="220328"/>
                </a:lnTo>
                <a:lnTo>
                  <a:pt x="38930" y="220296"/>
                </a:lnTo>
                <a:close/>
              </a:path>
              <a:path w="208914" h="363854">
                <a:moveTo>
                  <a:pt x="169674" y="278923"/>
                </a:moveTo>
                <a:lnTo>
                  <a:pt x="115368" y="278923"/>
                </a:lnTo>
                <a:lnTo>
                  <a:pt x="110493" y="283670"/>
                </a:lnTo>
                <a:lnTo>
                  <a:pt x="106860" y="289322"/>
                </a:lnTo>
                <a:lnTo>
                  <a:pt x="104586" y="295643"/>
                </a:lnTo>
                <a:lnTo>
                  <a:pt x="103787" y="302399"/>
                </a:lnTo>
                <a:lnTo>
                  <a:pt x="103787" y="360345"/>
                </a:lnTo>
                <a:lnTo>
                  <a:pt x="106687" y="363245"/>
                </a:lnTo>
                <a:lnTo>
                  <a:pt x="178727" y="363245"/>
                </a:lnTo>
                <a:lnTo>
                  <a:pt x="181627" y="360345"/>
                </a:lnTo>
                <a:lnTo>
                  <a:pt x="181627" y="350272"/>
                </a:lnTo>
                <a:lnTo>
                  <a:pt x="116760" y="350272"/>
                </a:lnTo>
                <a:lnTo>
                  <a:pt x="116781" y="293017"/>
                </a:lnTo>
                <a:lnTo>
                  <a:pt x="124383" y="285415"/>
                </a:lnTo>
                <a:lnTo>
                  <a:pt x="176026" y="285415"/>
                </a:lnTo>
                <a:lnTo>
                  <a:pt x="172090" y="280612"/>
                </a:lnTo>
                <a:lnTo>
                  <a:pt x="169674" y="278923"/>
                </a:lnTo>
                <a:close/>
              </a:path>
              <a:path w="208914" h="363854">
                <a:moveTo>
                  <a:pt x="72261" y="285415"/>
                </a:moveTo>
                <a:lnTo>
                  <a:pt x="57254" y="285415"/>
                </a:lnTo>
                <a:lnTo>
                  <a:pt x="64856" y="293017"/>
                </a:lnTo>
                <a:lnTo>
                  <a:pt x="64867" y="350272"/>
                </a:lnTo>
                <a:lnTo>
                  <a:pt x="77840" y="350272"/>
                </a:lnTo>
                <a:lnTo>
                  <a:pt x="77840" y="302399"/>
                </a:lnTo>
                <a:lnTo>
                  <a:pt x="77045" y="295643"/>
                </a:lnTo>
                <a:lnTo>
                  <a:pt x="74772" y="289322"/>
                </a:lnTo>
                <a:lnTo>
                  <a:pt x="72261" y="285415"/>
                </a:lnTo>
                <a:close/>
              </a:path>
              <a:path w="208914" h="363854">
                <a:moveTo>
                  <a:pt x="176026" y="285415"/>
                </a:moveTo>
                <a:lnTo>
                  <a:pt x="161042" y="285415"/>
                </a:lnTo>
                <a:lnTo>
                  <a:pt x="168644" y="293017"/>
                </a:lnTo>
                <a:lnTo>
                  <a:pt x="168654" y="350272"/>
                </a:lnTo>
                <a:lnTo>
                  <a:pt x="181627" y="350272"/>
                </a:lnTo>
                <a:lnTo>
                  <a:pt x="181627" y="302399"/>
                </a:lnTo>
                <a:lnTo>
                  <a:pt x="180472" y="294256"/>
                </a:lnTo>
                <a:lnTo>
                  <a:pt x="177213" y="286862"/>
                </a:lnTo>
                <a:lnTo>
                  <a:pt x="176026" y="285415"/>
                </a:lnTo>
                <a:close/>
              </a:path>
              <a:path w="208914" h="363854">
                <a:moveTo>
                  <a:pt x="71359" y="233270"/>
                </a:moveTo>
                <a:lnTo>
                  <a:pt x="38930" y="233270"/>
                </a:lnTo>
                <a:lnTo>
                  <a:pt x="46509" y="234804"/>
                </a:lnTo>
                <a:lnTo>
                  <a:pt x="52689" y="238974"/>
                </a:lnTo>
                <a:lnTo>
                  <a:pt x="56856" y="245159"/>
                </a:lnTo>
                <a:lnTo>
                  <a:pt x="58364" y="252631"/>
                </a:lnTo>
                <a:lnTo>
                  <a:pt x="58312" y="253095"/>
                </a:lnTo>
                <a:lnTo>
                  <a:pt x="56856" y="260307"/>
                </a:lnTo>
                <a:lnTo>
                  <a:pt x="52686" y="266491"/>
                </a:lnTo>
                <a:lnTo>
                  <a:pt x="46502" y="270661"/>
                </a:lnTo>
                <a:lnTo>
                  <a:pt x="38930" y="272190"/>
                </a:lnTo>
                <a:lnTo>
                  <a:pt x="142707" y="272190"/>
                </a:lnTo>
                <a:lnTo>
                  <a:pt x="135135" y="270661"/>
                </a:lnTo>
                <a:lnTo>
                  <a:pt x="128951" y="266491"/>
                </a:lnTo>
                <a:lnTo>
                  <a:pt x="128579" y="265939"/>
                </a:lnTo>
                <a:lnTo>
                  <a:pt x="68479" y="265939"/>
                </a:lnTo>
                <a:lnTo>
                  <a:pt x="70322" y="261866"/>
                </a:lnTo>
                <a:lnTo>
                  <a:pt x="71296" y="257447"/>
                </a:lnTo>
                <a:lnTo>
                  <a:pt x="71359" y="252976"/>
                </a:lnTo>
                <a:lnTo>
                  <a:pt x="71359" y="233270"/>
                </a:lnTo>
                <a:close/>
              </a:path>
              <a:path w="208914" h="363854">
                <a:moveTo>
                  <a:pt x="167971" y="233270"/>
                </a:moveTo>
                <a:lnTo>
                  <a:pt x="142707" y="233270"/>
                </a:lnTo>
                <a:lnTo>
                  <a:pt x="150279" y="234804"/>
                </a:lnTo>
                <a:lnTo>
                  <a:pt x="156465" y="238974"/>
                </a:lnTo>
                <a:lnTo>
                  <a:pt x="160637" y="245159"/>
                </a:lnTo>
                <a:lnTo>
                  <a:pt x="162151" y="252631"/>
                </a:lnTo>
                <a:lnTo>
                  <a:pt x="162100" y="253095"/>
                </a:lnTo>
                <a:lnTo>
                  <a:pt x="160643" y="260307"/>
                </a:lnTo>
                <a:lnTo>
                  <a:pt x="156472" y="266491"/>
                </a:lnTo>
                <a:lnTo>
                  <a:pt x="150285" y="270661"/>
                </a:lnTo>
                <a:lnTo>
                  <a:pt x="142707" y="272190"/>
                </a:lnTo>
                <a:lnTo>
                  <a:pt x="167871" y="272190"/>
                </a:lnTo>
                <a:lnTo>
                  <a:pt x="172591" y="265262"/>
                </a:lnTo>
                <a:lnTo>
                  <a:pt x="175109" y="253095"/>
                </a:lnTo>
                <a:lnTo>
                  <a:pt x="172884" y="240871"/>
                </a:lnTo>
                <a:lnTo>
                  <a:pt x="167971" y="233270"/>
                </a:lnTo>
                <a:close/>
              </a:path>
              <a:path w="208914" h="363854">
                <a:moveTo>
                  <a:pt x="103787" y="155670"/>
                </a:moveTo>
                <a:lnTo>
                  <a:pt x="90813" y="155670"/>
                </a:lnTo>
                <a:lnTo>
                  <a:pt x="90813" y="265939"/>
                </a:lnTo>
                <a:lnTo>
                  <a:pt x="103787" y="265939"/>
                </a:lnTo>
                <a:lnTo>
                  <a:pt x="103787" y="155670"/>
                </a:lnTo>
                <a:close/>
              </a:path>
              <a:path w="208914" h="363854">
                <a:moveTo>
                  <a:pt x="206440" y="29056"/>
                </a:moveTo>
                <a:lnTo>
                  <a:pt x="188507" y="29056"/>
                </a:lnTo>
                <a:lnTo>
                  <a:pt x="192967" y="30700"/>
                </a:lnTo>
                <a:lnTo>
                  <a:pt x="195847" y="36428"/>
                </a:lnTo>
                <a:lnTo>
                  <a:pt x="195973" y="38721"/>
                </a:lnTo>
                <a:lnTo>
                  <a:pt x="194318" y="43024"/>
                </a:lnTo>
                <a:lnTo>
                  <a:pt x="192538" y="44773"/>
                </a:lnTo>
                <a:lnTo>
                  <a:pt x="190297" y="45590"/>
                </a:lnTo>
                <a:lnTo>
                  <a:pt x="124603" y="79672"/>
                </a:lnTo>
                <a:lnTo>
                  <a:pt x="123252" y="81892"/>
                </a:lnTo>
                <a:lnTo>
                  <a:pt x="123252" y="226945"/>
                </a:lnTo>
                <a:lnTo>
                  <a:pt x="115664" y="234895"/>
                </a:lnTo>
                <a:lnTo>
                  <a:pt x="111295" y="244656"/>
                </a:lnTo>
                <a:lnTo>
                  <a:pt x="110380" y="255310"/>
                </a:lnTo>
                <a:lnTo>
                  <a:pt x="113158" y="265939"/>
                </a:lnTo>
                <a:lnTo>
                  <a:pt x="128579" y="265939"/>
                </a:lnTo>
                <a:lnTo>
                  <a:pt x="124781" y="260307"/>
                </a:lnTo>
                <a:lnTo>
                  <a:pt x="123325" y="253095"/>
                </a:lnTo>
                <a:lnTo>
                  <a:pt x="142707" y="233270"/>
                </a:lnTo>
                <a:lnTo>
                  <a:pt x="167971" y="233270"/>
                </a:lnTo>
                <a:lnTo>
                  <a:pt x="165900" y="230066"/>
                </a:lnTo>
                <a:lnTo>
                  <a:pt x="159535" y="225005"/>
                </a:lnTo>
                <a:lnTo>
                  <a:pt x="152225" y="221726"/>
                </a:lnTo>
                <a:lnTo>
                  <a:pt x="147847" y="220956"/>
                </a:lnTo>
                <a:lnTo>
                  <a:pt x="136226" y="220956"/>
                </a:lnTo>
                <a:lnTo>
                  <a:pt x="136226" y="88259"/>
                </a:lnTo>
                <a:lnTo>
                  <a:pt x="195774" y="57338"/>
                </a:lnTo>
                <a:lnTo>
                  <a:pt x="202663" y="52690"/>
                </a:lnTo>
                <a:lnTo>
                  <a:pt x="207084" y="45994"/>
                </a:lnTo>
                <a:lnTo>
                  <a:pt x="208671" y="38130"/>
                </a:lnTo>
                <a:lnTo>
                  <a:pt x="207061" y="29978"/>
                </a:lnTo>
                <a:lnTo>
                  <a:pt x="206440" y="29056"/>
                </a:lnTo>
                <a:close/>
              </a:path>
              <a:path w="208914" h="363854">
                <a:moveTo>
                  <a:pt x="71359" y="133074"/>
                </a:moveTo>
                <a:lnTo>
                  <a:pt x="58385" y="133074"/>
                </a:lnTo>
                <a:lnTo>
                  <a:pt x="58385" y="226945"/>
                </a:lnTo>
                <a:lnTo>
                  <a:pt x="71359" y="226945"/>
                </a:lnTo>
                <a:lnTo>
                  <a:pt x="71359" y="133074"/>
                </a:lnTo>
                <a:close/>
              </a:path>
              <a:path w="208914" h="363854">
                <a:moveTo>
                  <a:pt x="144334" y="220339"/>
                </a:moveTo>
                <a:lnTo>
                  <a:pt x="136226" y="220956"/>
                </a:lnTo>
                <a:lnTo>
                  <a:pt x="147847" y="220956"/>
                </a:lnTo>
                <a:lnTo>
                  <a:pt x="144334" y="220339"/>
                </a:lnTo>
                <a:close/>
              </a:path>
              <a:path w="208914" h="363854">
                <a:moveTo>
                  <a:pt x="122579" y="12962"/>
                </a:moveTo>
                <a:lnTo>
                  <a:pt x="97305" y="12962"/>
                </a:lnTo>
                <a:lnTo>
                  <a:pt x="104878" y="14492"/>
                </a:lnTo>
                <a:lnTo>
                  <a:pt x="111080" y="18690"/>
                </a:lnTo>
                <a:lnTo>
                  <a:pt x="115231" y="24850"/>
                </a:lnTo>
                <a:lnTo>
                  <a:pt x="116760" y="32428"/>
                </a:lnTo>
                <a:lnTo>
                  <a:pt x="115231" y="40006"/>
                </a:lnTo>
                <a:lnTo>
                  <a:pt x="111040" y="46208"/>
                </a:lnTo>
                <a:lnTo>
                  <a:pt x="104878" y="50364"/>
                </a:lnTo>
                <a:lnTo>
                  <a:pt x="97305" y="51893"/>
                </a:lnTo>
                <a:lnTo>
                  <a:pt x="71254" y="51893"/>
                </a:lnTo>
                <a:lnTo>
                  <a:pt x="57942" y="54019"/>
                </a:lnTo>
                <a:lnTo>
                  <a:pt x="29904" y="80688"/>
                </a:lnTo>
                <a:lnTo>
                  <a:pt x="12596" y="140372"/>
                </a:lnTo>
                <a:lnTo>
                  <a:pt x="11207" y="148503"/>
                </a:lnTo>
                <a:lnTo>
                  <a:pt x="12986" y="156266"/>
                </a:lnTo>
                <a:lnTo>
                  <a:pt x="17549" y="162793"/>
                </a:lnTo>
                <a:lnTo>
                  <a:pt x="24512" y="167220"/>
                </a:lnTo>
                <a:lnTo>
                  <a:pt x="29402" y="169094"/>
                </a:lnTo>
                <a:lnTo>
                  <a:pt x="34815" y="169062"/>
                </a:lnTo>
                <a:lnTo>
                  <a:pt x="45255" y="164885"/>
                </a:lnTo>
                <a:lnTo>
                  <a:pt x="49600" y="160340"/>
                </a:lnTo>
                <a:lnTo>
                  <a:pt x="50906" y="156633"/>
                </a:lnTo>
                <a:lnTo>
                  <a:pt x="33370" y="156633"/>
                </a:lnTo>
                <a:lnTo>
                  <a:pt x="28763" y="154948"/>
                </a:lnTo>
                <a:lnTo>
                  <a:pt x="24753" y="152874"/>
                </a:lnTo>
                <a:lnTo>
                  <a:pt x="23161" y="148361"/>
                </a:lnTo>
                <a:lnTo>
                  <a:pt x="24868" y="144508"/>
                </a:lnTo>
                <a:lnTo>
                  <a:pt x="42187" y="84824"/>
                </a:lnTo>
                <a:lnTo>
                  <a:pt x="46889" y="76655"/>
                </a:lnTo>
                <a:lnTo>
                  <a:pt x="53646" y="70368"/>
                </a:lnTo>
                <a:lnTo>
                  <a:pt x="61940" y="66317"/>
                </a:lnTo>
                <a:lnTo>
                  <a:pt x="71254" y="64856"/>
                </a:lnTo>
                <a:lnTo>
                  <a:pt x="118216" y="64856"/>
                </a:lnTo>
                <a:lnTo>
                  <a:pt x="119252" y="64605"/>
                </a:lnTo>
                <a:lnTo>
                  <a:pt x="154702" y="46208"/>
                </a:lnTo>
                <a:lnTo>
                  <a:pt x="126551" y="46208"/>
                </a:lnTo>
                <a:lnTo>
                  <a:pt x="128624" y="41904"/>
                </a:lnTo>
                <a:lnTo>
                  <a:pt x="129713" y="37203"/>
                </a:lnTo>
                <a:lnTo>
                  <a:pt x="129744" y="32428"/>
                </a:lnTo>
                <a:lnTo>
                  <a:pt x="127194" y="19803"/>
                </a:lnTo>
                <a:lnTo>
                  <a:pt x="122579" y="12962"/>
                </a:lnTo>
                <a:close/>
              </a:path>
              <a:path w="208914" h="363854">
                <a:moveTo>
                  <a:pt x="68448" y="84322"/>
                </a:moveTo>
                <a:lnTo>
                  <a:pt x="62039" y="84322"/>
                </a:lnTo>
                <a:lnTo>
                  <a:pt x="59526" y="86164"/>
                </a:lnTo>
                <a:lnTo>
                  <a:pt x="39318" y="150498"/>
                </a:lnTo>
                <a:lnTo>
                  <a:pt x="37852" y="154539"/>
                </a:lnTo>
                <a:lnTo>
                  <a:pt x="33370" y="156633"/>
                </a:lnTo>
                <a:lnTo>
                  <a:pt x="50906" y="156633"/>
                </a:lnTo>
                <a:lnTo>
                  <a:pt x="51640" y="154539"/>
                </a:lnTo>
                <a:lnTo>
                  <a:pt x="58385" y="133074"/>
                </a:lnTo>
                <a:lnTo>
                  <a:pt x="71359" y="133074"/>
                </a:lnTo>
                <a:lnTo>
                  <a:pt x="71359" y="87222"/>
                </a:lnTo>
                <a:lnTo>
                  <a:pt x="68448" y="84322"/>
                </a:lnTo>
                <a:close/>
              </a:path>
              <a:path w="208914" h="363854">
                <a:moveTo>
                  <a:pt x="97305" y="0"/>
                </a:moveTo>
                <a:lnTo>
                  <a:pt x="84679" y="2547"/>
                </a:lnTo>
                <a:lnTo>
                  <a:pt x="74368" y="9495"/>
                </a:lnTo>
                <a:lnTo>
                  <a:pt x="67416" y="19803"/>
                </a:lnTo>
                <a:lnTo>
                  <a:pt x="64867" y="32428"/>
                </a:lnTo>
                <a:lnTo>
                  <a:pt x="64898" y="39475"/>
                </a:lnTo>
                <a:lnTo>
                  <a:pt x="67233" y="46302"/>
                </a:lnTo>
                <a:lnTo>
                  <a:pt x="71526" y="51893"/>
                </a:lnTo>
                <a:lnTo>
                  <a:pt x="97305" y="51893"/>
                </a:lnTo>
                <a:lnTo>
                  <a:pt x="89733" y="50354"/>
                </a:lnTo>
                <a:lnTo>
                  <a:pt x="83548" y="46181"/>
                </a:lnTo>
                <a:lnTo>
                  <a:pt x="79380" y="40006"/>
                </a:lnTo>
                <a:lnTo>
                  <a:pt x="77840" y="32428"/>
                </a:lnTo>
                <a:lnTo>
                  <a:pt x="79369" y="24850"/>
                </a:lnTo>
                <a:lnTo>
                  <a:pt x="83544" y="18660"/>
                </a:lnTo>
                <a:lnTo>
                  <a:pt x="89727" y="14492"/>
                </a:lnTo>
                <a:lnTo>
                  <a:pt x="97305" y="12962"/>
                </a:lnTo>
                <a:lnTo>
                  <a:pt x="122579" y="12962"/>
                </a:lnTo>
                <a:lnTo>
                  <a:pt x="120239" y="9495"/>
                </a:lnTo>
                <a:lnTo>
                  <a:pt x="109928" y="2547"/>
                </a:lnTo>
                <a:lnTo>
                  <a:pt x="97305" y="0"/>
                </a:lnTo>
                <a:close/>
              </a:path>
              <a:path w="208914" h="363854">
                <a:moveTo>
                  <a:pt x="187847" y="17074"/>
                </a:moveTo>
                <a:lnTo>
                  <a:pt x="179690" y="18690"/>
                </a:lnTo>
                <a:lnTo>
                  <a:pt x="179146" y="18920"/>
                </a:lnTo>
                <a:lnTo>
                  <a:pt x="126551" y="46208"/>
                </a:lnTo>
                <a:lnTo>
                  <a:pt x="154702" y="46208"/>
                </a:lnTo>
                <a:lnTo>
                  <a:pt x="184643" y="30669"/>
                </a:lnTo>
                <a:lnTo>
                  <a:pt x="188507" y="29056"/>
                </a:lnTo>
                <a:lnTo>
                  <a:pt x="206440" y="29056"/>
                </a:lnTo>
                <a:lnTo>
                  <a:pt x="202409" y="23082"/>
                </a:lnTo>
                <a:lnTo>
                  <a:pt x="195712" y="18660"/>
                </a:lnTo>
                <a:lnTo>
                  <a:pt x="187847" y="17074"/>
                </a:lnTo>
                <a:close/>
              </a:path>
            </a:pathLst>
          </a:custGeom>
          <a:solidFill>
            <a:srgbClr val="35A8DF"/>
          </a:solidFill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65" name="object 49">
            <a:extLst>
              <a:ext uri="{FF2B5EF4-FFF2-40B4-BE49-F238E27FC236}">
                <a16:creationId xmlns:a16="http://schemas.microsoft.com/office/drawing/2014/main" id="{CE3BF4B4-38C8-B444-BDE6-250801E90300}"/>
              </a:ext>
            </a:extLst>
          </p:cNvPr>
          <p:cNvSpPr/>
          <p:nvPr/>
        </p:nvSpPr>
        <p:spPr>
          <a:xfrm>
            <a:off x="3636588" y="3597578"/>
            <a:ext cx="50504" cy="927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66" name="object 50">
            <a:extLst>
              <a:ext uri="{FF2B5EF4-FFF2-40B4-BE49-F238E27FC236}">
                <a16:creationId xmlns:a16="http://schemas.microsoft.com/office/drawing/2014/main" id="{184AA252-CE7D-FB4E-8982-864D13477310}"/>
              </a:ext>
            </a:extLst>
          </p:cNvPr>
          <p:cNvSpPr/>
          <p:nvPr/>
        </p:nvSpPr>
        <p:spPr>
          <a:xfrm>
            <a:off x="3699526" y="3597578"/>
            <a:ext cx="50504" cy="927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dirty="0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284DE853-6FBF-5444-99E9-3313FBDC591F}"/>
              </a:ext>
            </a:extLst>
          </p:cNvPr>
          <p:cNvCxnSpPr>
            <a:cxnSpLocks/>
          </p:cNvCxnSpPr>
          <p:nvPr/>
        </p:nvCxnSpPr>
        <p:spPr>
          <a:xfrm>
            <a:off x="282517" y="4382807"/>
            <a:ext cx="607098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7BE99678-0902-734D-91F5-7C579D0039F3}"/>
              </a:ext>
            </a:extLst>
          </p:cNvPr>
          <p:cNvSpPr txBox="1"/>
          <p:nvPr/>
        </p:nvSpPr>
        <p:spPr>
          <a:xfrm>
            <a:off x="3721051" y="4994490"/>
            <a:ext cx="8458013" cy="1816910"/>
          </a:xfrm>
          <a:prstGeom prst="rect">
            <a:avLst/>
          </a:prstGeom>
          <a:solidFill>
            <a:srgbClr val="E3ECF8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655DFEE5-3AFA-4246-AAC2-D3452F7A9943}"/>
              </a:ext>
            </a:extLst>
          </p:cNvPr>
          <p:cNvSpPr txBox="1"/>
          <p:nvPr/>
        </p:nvSpPr>
        <p:spPr>
          <a:xfrm>
            <a:off x="7464520" y="3475765"/>
            <a:ext cx="453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latin typeface="Work Sans Thin" pitchFamily="2" charset="77"/>
              </a:rPr>
              <a:t>584</a:t>
            </a:r>
            <a:r>
              <a:rPr lang="es-CO" sz="2400" dirty="0">
                <a:latin typeface="Work Sans Thin" pitchFamily="2" charset="77"/>
              </a:rPr>
              <a:t> Residencias Escolares</a:t>
            </a:r>
          </a:p>
        </p:txBody>
      </p:sp>
      <p:sp>
        <p:nvSpPr>
          <p:cNvPr id="178" name="object 117">
            <a:extLst>
              <a:ext uri="{FF2B5EF4-FFF2-40B4-BE49-F238E27FC236}">
                <a16:creationId xmlns:a16="http://schemas.microsoft.com/office/drawing/2014/main" id="{EEC98916-8A2E-154B-8A52-5C91FF6E97F8}"/>
              </a:ext>
            </a:extLst>
          </p:cNvPr>
          <p:cNvSpPr/>
          <p:nvPr/>
        </p:nvSpPr>
        <p:spPr>
          <a:xfrm>
            <a:off x="7333302" y="3955120"/>
            <a:ext cx="45719" cy="211223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0"/>
                </a:moveTo>
                <a:lnTo>
                  <a:pt x="0" y="325571"/>
                </a:lnTo>
              </a:path>
            </a:pathLst>
          </a:custGeom>
          <a:ln w="14146">
            <a:solidFill>
              <a:srgbClr val="007C9A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79" name="object 118">
            <a:extLst>
              <a:ext uri="{FF2B5EF4-FFF2-40B4-BE49-F238E27FC236}">
                <a16:creationId xmlns:a16="http://schemas.microsoft.com/office/drawing/2014/main" id="{B5BFA033-244B-974A-B85C-8E7E7AC3A97D}"/>
              </a:ext>
            </a:extLst>
          </p:cNvPr>
          <p:cNvSpPr/>
          <p:nvPr/>
        </p:nvSpPr>
        <p:spPr>
          <a:xfrm>
            <a:off x="7134509" y="3970931"/>
            <a:ext cx="81084" cy="810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80" name="object 119">
            <a:extLst>
              <a:ext uri="{FF2B5EF4-FFF2-40B4-BE49-F238E27FC236}">
                <a16:creationId xmlns:a16="http://schemas.microsoft.com/office/drawing/2014/main" id="{A7C8F27B-973C-674C-9C43-6E626A4D6598}"/>
              </a:ext>
            </a:extLst>
          </p:cNvPr>
          <p:cNvSpPr/>
          <p:nvPr/>
        </p:nvSpPr>
        <p:spPr>
          <a:xfrm>
            <a:off x="6982470" y="3732929"/>
            <a:ext cx="406649" cy="433563"/>
          </a:xfrm>
          <a:custGeom>
            <a:avLst/>
            <a:gdLst/>
            <a:ahLst/>
            <a:cxnLst/>
            <a:rect l="l" t="t" r="r" b="b"/>
            <a:pathLst>
              <a:path w="626745" h="668654">
                <a:moveTo>
                  <a:pt x="86541" y="230977"/>
                </a:moveTo>
                <a:lnTo>
                  <a:pt x="84290" y="232066"/>
                </a:lnTo>
                <a:lnTo>
                  <a:pt x="1786" y="345424"/>
                </a:lnTo>
                <a:lnTo>
                  <a:pt x="240" y="347518"/>
                </a:lnTo>
                <a:lnTo>
                  <a:pt x="0" y="350408"/>
                </a:lnTo>
                <a:lnTo>
                  <a:pt x="2397" y="355172"/>
                </a:lnTo>
                <a:lnTo>
                  <a:pt x="4848" y="356690"/>
                </a:lnTo>
                <a:lnTo>
                  <a:pt x="36124" y="356690"/>
                </a:lnTo>
                <a:lnTo>
                  <a:pt x="36124" y="665058"/>
                </a:lnTo>
                <a:lnTo>
                  <a:pt x="39276" y="668230"/>
                </a:lnTo>
                <a:lnTo>
                  <a:pt x="47098" y="668230"/>
                </a:lnTo>
                <a:lnTo>
                  <a:pt x="50249" y="665058"/>
                </a:lnTo>
                <a:lnTo>
                  <a:pt x="50249" y="356722"/>
                </a:lnTo>
                <a:lnTo>
                  <a:pt x="220338" y="356722"/>
                </a:lnTo>
                <a:lnTo>
                  <a:pt x="221459" y="356439"/>
                </a:lnTo>
                <a:lnTo>
                  <a:pt x="222097" y="356219"/>
                </a:lnTo>
                <a:lnTo>
                  <a:pt x="222535" y="355978"/>
                </a:lnTo>
                <a:lnTo>
                  <a:pt x="247626" y="342670"/>
                </a:lnTo>
                <a:lnTo>
                  <a:pt x="217511" y="342670"/>
                </a:lnTo>
                <a:lnTo>
                  <a:pt x="21339" y="342565"/>
                </a:lnTo>
                <a:lnTo>
                  <a:pt x="92164" y="245259"/>
                </a:lnTo>
                <a:lnTo>
                  <a:pt x="222014" y="245259"/>
                </a:lnTo>
                <a:lnTo>
                  <a:pt x="223804" y="244526"/>
                </a:lnTo>
                <a:lnTo>
                  <a:pt x="237313" y="231123"/>
                </a:lnTo>
                <a:lnTo>
                  <a:pt x="90206" y="231123"/>
                </a:lnTo>
                <a:lnTo>
                  <a:pt x="86541" y="230977"/>
                </a:lnTo>
                <a:close/>
              </a:path>
              <a:path w="626745" h="668654">
                <a:moveTo>
                  <a:pt x="220234" y="356722"/>
                </a:moveTo>
                <a:lnTo>
                  <a:pt x="50249" y="356722"/>
                </a:lnTo>
                <a:lnTo>
                  <a:pt x="219249" y="356795"/>
                </a:lnTo>
                <a:lnTo>
                  <a:pt x="219396" y="356795"/>
                </a:lnTo>
                <a:lnTo>
                  <a:pt x="220035" y="356764"/>
                </a:lnTo>
                <a:lnTo>
                  <a:pt x="220234" y="356722"/>
                </a:lnTo>
                <a:close/>
              </a:path>
              <a:path w="626745" h="668654">
                <a:moveTo>
                  <a:pt x="343307" y="307833"/>
                </a:moveTo>
                <a:lnTo>
                  <a:pt x="313205" y="307833"/>
                </a:lnTo>
                <a:lnTo>
                  <a:pt x="403841" y="355978"/>
                </a:lnTo>
                <a:lnTo>
                  <a:pt x="404081" y="356114"/>
                </a:lnTo>
                <a:lnTo>
                  <a:pt x="404605" y="356324"/>
                </a:lnTo>
                <a:lnTo>
                  <a:pt x="404930" y="356439"/>
                </a:lnTo>
                <a:lnTo>
                  <a:pt x="406071" y="356722"/>
                </a:lnTo>
                <a:lnTo>
                  <a:pt x="406553" y="356774"/>
                </a:lnTo>
                <a:lnTo>
                  <a:pt x="406950" y="356774"/>
                </a:lnTo>
                <a:lnTo>
                  <a:pt x="621541" y="356690"/>
                </a:lnTo>
                <a:lnTo>
                  <a:pt x="624002" y="355172"/>
                </a:lnTo>
                <a:lnTo>
                  <a:pt x="626420" y="350460"/>
                </a:lnTo>
                <a:lnTo>
                  <a:pt x="626179" y="347581"/>
                </a:lnTo>
                <a:lnTo>
                  <a:pt x="622615" y="342670"/>
                </a:lnTo>
                <a:lnTo>
                  <a:pt x="408888" y="342670"/>
                </a:lnTo>
                <a:lnTo>
                  <a:pt x="343307" y="307833"/>
                </a:lnTo>
                <a:close/>
              </a:path>
              <a:path w="626745" h="668654">
                <a:moveTo>
                  <a:pt x="313770" y="292786"/>
                </a:moveTo>
                <a:lnTo>
                  <a:pt x="312639" y="292786"/>
                </a:lnTo>
                <a:lnTo>
                  <a:pt x="312241" y="292849"/>
                </a:lnTo>
                <a:lnTo>
                  <a:pt x="311980" y="292860"/>
                </a:lnTo>
                <a:lnTo>
                  <a:pt x="311446" y="292985"/>
                </a:lnTo>
                <a:lnTo>
                  <a:pt x="311299" y="293038"/>
                </a:lnTo>
                <a:lnTo>
                  <a:pt x="311152" y="293059"/>
                </a:lnTo>
                <a:lnTo>
                  <a:pt x="310503" y="293289"/>
                </a:lnTo>
                <a:lnTo>
                  <a:pt x="310095" y="293498"/>
                </a:lnTo>
                <a:lnTo>
                  <a:pt x="309854" y="293593"/>
                </a:lnTo>
                <a:lnTo>
                  <a:pt x="217511" y="342670"/>
                </a:lnTo>
                <a:lnTo>
                  <a:pt x="247626" y="342670"/>
                </a:lnTo>
                <a:lnTo>
                  <a:pt x="313205" y="307833"/>
                </a:lnTo>
                <a:lnTo>
                  <a:pt x="343307" y="307833"/>
                </a:lnTo>
                <a:lnTo>
                  <a:pt x="316105" y="293383"/>
                </a:lnTo>
                <a:lnTo>
                  <a:pt x="315257" y="293059"/>
                </a:lnTo>
                <a:lnTo>
                  <a:pt x="315100" y="293038"/>
                </a:lnTo>
                <a:lnTo>
                  <a:pt x="314440" y="292860"/>
                </a:lnTo>
                <a:lnTo>
                  <a:pt x="313770" y="292786"/>
                </a:lnTo>
                <a:close/>
              </a:path>
              <a:path w="626745" h="668654">
                <a:moveTo>
                  <a:pt x="336274" y="158811"/>
                </a:moveTo>
                <a:lnTo>
                  <a:pt x="316199" y="158811"/>
                </a:lnTo>
                <a:lnTo>
                  <a:pt x="402605" y="244526"/>
                </a:lnTo>
                <a:lnTo>
                  <a:pt x="404385" y="245259"/>
                </a:lnTo>
                <a:lnTo>
                  <a:pt x="534214" y="245259"/>
                </a:lnTo>
                <a:lnTo>
                  <a:pt x="605049" y="342565"/>
                </a:lnTo>
                <a:lnTo>
                  <a:pt x="408888" y="342670"/>
                </a:lnTo>
                <a:lnTo>
                  <a:pt x="622615" y="342670"/>
                </a:lnTo>
                <a:lnTo>
                  <a:pt x="542098" y="232066"/>
                </a:lnTo>
                <a:lnTo>
                  <a:pt x="540159" y="231123"/>
                </a:lnTo>
                <a:lnTo>
                  <a:pt x="409170" y="231123"/>
                </a:lnTo>
                <a:lnTo>
                  <a:pt x="336274" y="158811"/>
                </a:lnTo>
                <a:close/>
              </a:path>
              <a:path w="626745" h="668654">
                <a:moveTo>
                  <a:pt x="313414" y="292755"/>
                </a:moveTo>
                <a:lnTo>
                  <a:pt x="312995" y="292755"/>
                </a:lnTo>
                <a:lnTo>
                  <a:pt x="313519" y="292786"/>
                </a:lnTo>
                <a:close/>
              </a:path>
              <a:path w="626745" h="668654">
                <a:moveTo>
                  <a:pt x="317121" y="0"/>
                </a:moveTo>
                <a:lnTo>
                  <a:pt x="309299" y="0"/>
                </a:lnTo>
                <a:lnTo>
                  <a:pt x="306137" y="3151"/>
                </a:lnTo>
                <a:lnTo>
                  <a:pt x="306137" y="142938"/>
                </a:lnTo>
                <a:lnTo>
                  <a:pt x="217239" y="231123"/>
                </a:lnTo>
                <a:lnTo>
                  <a:pt x="237313" y="231123"/>
                </a:lnTo>
                <a:lnTo>
                  <a:pt x="310199" y="158811"/>
                </a:lnTo>
                <a:lnTo>
                  <a:pt x="336274" y="158811"/>
                </a:lnTo>
                <a:lnTo>
                  <a:pt x="320272" y="142938"/>
                </a:lnTo>
                <a:lnTo>
                  <a:pt x="320272" y="3151"/>
                </a:lnTo>
                <a:lnTo>
                  <a:pt x="317121" y="0"/>
                </a:lnTo>
                <a:close/>
              </a:path>
              <a:path w="626745" h="668654">
                <a:moveTo>
                  <a:pt x="539857" y="230977"/>
                </a:moveTo>
                <a:lnTo>
                  <a:pt x="536182" y="231123"/>
                </a:lnTo>
                <a:lnTo>
                  <a:pt x="540159" y="231123"/>
                </a:lnTo>
                <a:lnTo>
                  <a:pt x="539857" y="230977"/>
                </a:lnTo>
                <a:close/>
              </a:path>
              <a:path w="626745" h="668654">
                <a:moveTo>
                  <a:pt x="316199" y="158811"/>
                </a:moveTo>
                <a:lnTo>
                  <a:pt x="310199" y="158811"/>
                </a:lnTo>
                <a:lnTo>
                  <a:pt x="311121" y="159230"/>
                </a:lnTo>
                <a:lnTo>
                  <a:pt x="312116" y="159471"/>
                </a:lnTo>
                <a:lnTo>
                  <a:pt x="314262" y="159471"/>
                </a:lnTo>
                <a:lnTo>
                  <a:pt x="315278" y="159230"/>
                </a:lnTo>
                <a:lnTo>
                  <a:pt x="316199" y="158811"/>
                </a:lnTo>
                <a:close/>
              </a:path>
            </a:pathLst>
          </a:custGeom>
          <a:solidFill>
            <a:srgbClr val="007C9A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81" name="object 120">
            <a:extLst>
              <a:ext uri="{FF2B5EF4-FFF2-40B4-BE49-F238E27FC236}">
                <a16:creationId xmlns:a16="http://schemas.microsoft.com/office/drawing/2014/main" id="{4A1CFD93-CC1D-BF40-8F55-584F1F8C4EF6}"/>
              </a:ext>
            </a:extLst>
          </p:cNvPr>
          <p:cNvSpPr/>
          <p:nvPr/>
        </p:nvSpPr>
        <p:spPr>
          <a:xfrm>
            <a:off x="7143788" y="4066198"/>
            <a:ext cx="61219" cy="885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82" name="object 121">
            <a:extLst>
              <a:ext uri="{FF2B5EF4-FFF2-40B4-BE49-F238E27FC236}">
                <a16:creationId xmlns:a16="http://schemas.microsoft.com/office/drawing/2014/main" id="{2EDE36B5-B3DC-2541-94F9-C22F48A3635F}"/>
              </a:ext>
            </a:extLst>
          </p:cNvPr>
          <p:cNvSpPr/>
          <p:nvPr/>
        </p:nvSpPr>
        <p:spPr>
          <a:xfrm>
            <a:off x="7246150" y="4002293"/>
            <a:ext cx="55131" cy="691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83" name="object 122">
            <a:extLst>
              <a:ext uri="{FF2B5EF4-FFF2-40B4-BE49-F238E27FC236}">
                <a16:creationId xmlns:a16="http://schemas.microsoft.com/office/drawing/2014/main" id="{37416D84-B729-0340-AE19-782E1B279847}"/>
              </a:ext>
            </a:extLst>
          </p:cNvPr>
          <p:cNvSpPr/>
          <p:nvPr/>
        </p:nvSpPr>
        <p:spPr>
          <a:xfrm>
            <a:off x="7246150" y="4085585"/>
            <a:ext cx="55131" cy="691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84" name="object 123">
            <a:extLst>
              <a:ext uri="{FF2B5EF4-FFF2-40B4-BE49-F238E27FC236}">
                <a16:creationId xmlns:a16="http://schemas.microsoft.com/office/drawing/2014/main" id="{02622049-6C2F-3B43-8092-BA3B7A42CADD}"/>
              </a:ext>
            </a:extLst>
          </p:cNvPr>
          <p:cNvSpPr/>
          <p:nvPr/>
        </p:nvSpPr>
        <p:spPr>
          <a:xfrm>
            <a:off x="7047119" y="4002293"/>
            <a:ext cx="55131" cy="691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85" name="object 124">
            <a:extLst>
              <a:ext uri="{FF2B5EF4-FFF2-40B4-BE49-F238E27FC236}">
                <a16:creationId xmlns:a16="http://schemas.microsoft.com/office/drawing/2014/main" id="{CACF82B7-ED56-0248-B9CB-E6DD7C5B5EA0}"/>
              </a:ext>
            </a:extLst>
          </p:cNvPr>
          <p:cNvSpPr/>
          <p:nvPr/>
        </p:nvSpPr>
        <p:spPr>
          <a:xfrm>
            <a:off x="7047119" y="4085585"/>
            <a:ext cx="55131" cy="691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86" name="object 125">
            <a:extLst>
              <a:ext uri="{FF2B5EF4-FFF2-40B4-BE49-F238E27FC236}">
                <a16:creationId xmlns:a16="http://schemas.microsoft.com/office/drawing/2014/main" id="{11E43758-5829-9A41-829E-F9E0A7BFFBE4}"/>
              </a:ext>
            </a:extLst>
          </p:cNvPr>
          <p:cNvSpPr/>
          <p:nvPr/>
        </p:nvSpPr>
        <p:spPr>
          <a:xfrm>
            <a:off x="7186222" y="3766344"/>
            <a:ext cx="84692" cy="6851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00" dirty="0"/>
          </a:p>
        </p:txBody>
      </p:sp>
      <p:cxnSp>
        <p:nvCxnSpPr>
          <p:cNvPr id="187" name="Conector recto 186">
            <a:extLst>
              <a:ext uri="{FF2B5EF4-FFF2-40B4-BE49-F238E27FC236}">
                <a16:creationId xmlns:a16="http://schemas.microsoft.com/office/drawing/2014/main" id="{8BB60568-9073-5941-A77D-23A05DD5AD1E}"/>
              </a:ext>
            </a:extLst>
          </p:cNvPr>
          <p:cNvCxnSpPr>
            <a:cxnSpLocks/>
          </p:cNvCxnSpPr>
          <p:nvPr/>
        </p:nvCxnSpPr>
        <p:spPr>
          <a:xfrm>
            <a:off x="0" y="718000"/>
            <a:ext cx="6070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Rectángulo 187">
            <a:extLst>
              <a:ext uri="{FF2B5EF4-FFF2-40B4-BE49-F238E27FC236}">
                <a16:creationId xmlns:a16="http://schemas.microsoft.com/office/drawing/2014/main" id="{4D40CFB0-DC2E-9B46-9A3F-81947AAFC076}"/>
              </a:ext>
            </a:extLst>
          </p:cNvPr>
          <p:cNvSpPr/>
          <p:nvPr/>
        </p:nvSpPr>
        <p:spPr>
          <a:xfrm>
            <a:off x="2424987" y="5323280"/>
            <a:ext cx="4575227" cy="639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55273">
              <a:lnSpc>
                <a:spcPts val="3872"/>
              </a:lnSpc>
              <a:spcBef>
                <a:spcPts val="3"/>
              </a:spcBef>
            </a:pPr>
            <a:r>
              <a:rPr lang="es-ES" sz="5400" b="1" spc="6" dirty="0">
                <a:solidFill>
                  <a:srgbClr val="526AAE"/>
                </a:solidFill>
                <a:latin typeface="Work Sans Medium" pitchFamily="2" charset="77"/>
                <a:cs typeface="Segoe UI"/>
              </a:rPr>
              <a:t>329.888</a:t>
            </a:r>
            <a:endParaRPr lang="es-ES" sz="5400" dirty="0">
              <a:latin typeface="Work Sans Medium" pitchFamily="2" charset="77"/>
              <a:cs typeface="Segoe UI"/>
            </a:endParaRPr>
          </a:p>
        </p:txBody>
      </p:sp>
      <p:sp>
        <p:nvSpPr>
          <p:cNvPr id="189" name="Rectángulo 188">
            <a:extLst>
              <a:ext uri="{FF2B5EF4-FFF2-40B4-BE49-F238E27FC236}">
                <a16:creationId xmlns:a16="http://schemas.microsoft.com/office/drawing/2014/main" id="{4DE47D08-4CDD-524E-A06D-A725BA04EBC2}"/>
              </a:ext>
            </a:extLst>
          </p:cNvPr>
          <p:cNvSpPr/>
          <p:nvPr/>
        </p:nvSpPr>
        <p:spPr>
          <a:xfrm>
            <a:off x="2516748" y="58430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dirty="0">
                <a:solidFill>
                  <a:srgbClr val="0070C0"/>
                </a:solidFill>
                <a:latin typeface="Work Sans Thin" pitchFamily="2" charset="77"/>
              </a:rPr>
              <a:t>Docentes y Directivos Docentes</a:t>
            </a:r>
          </a:p>
        </p:txBody>
      </p:sp>
      <p:pic>
        <p:nvPicPr>
          <p:cNvPr id="190" name="Imagen 189">
            <a:extLst>
              <a:ext uri="{FF2B5EF4-FFF2-40B4-BE49-F238E27FC236}">
                <a16:creationId xmlns:a16="http://schemas.microsoft.com/office/drawing/2014/main" id="{1C72DF4A-F151-E148-8F6E-936E724E494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29819" y="5822502"/>
            <a:ext cx="667240" cy="667240"/>
          </a:xfrm>
          <a:prstGeom prst="rect">
            <a:avLst/>
          </a:prstGeom>
        </p:spPr>
      </p:pic>
      <p:sp>
        <p:nvSpPr>
          <p:cNvPr id="191" name="CuadroTexto 190">
            <a:extLst>
              <a:ext uri="{FF2B5EF4-FFF2-40B4-BE49-F238E27FC236}">
                <a16:creationId xmlns:a16="http://schemas.microsoft.com/office/drawing/2014/main" id="{0C8018F8-A05A-7640-B655-FFDE8B80762F}"/>
              </a:ext>
            </a:extLst>
          </p:cNvPr>
          <p:cNvSpPr txBox="1"/>
          <p:nvPr/>
        </p:nvSpPr>
        <p:spPr>
          <a:xfrm>
            <a:off x="7379021" y="5343568"/>
            <a:ext cx="3294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latin typeface="Work Sans Thin" pitchFamily="2" charset="77"/>
              </a:rPr>
              <a:t>65 % </a:t>
            </a:r>
            <a:r>
              <a:rPr lang="es-CO" dirty="0">
                <a:latin typeface="Work Sans Thin" pitchFamily="2" charset="77"/>
              </a:rPr>
              <a:t>en Zonas Urbanas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EB34642-4A78-A247-AEDA-C18BBF2290EA}"/>
              </a:ext>
            </a:extLst>
          </p:cNvPr>
          <p:cNvSpPr txBox="1"/>
          <p:nvPr/>
        </p:nvSpPr>
        <p:spPr>
          <a:xfrm>
            <a:off x="71431" y="4453755"/>
            <a:ext cx="2923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Fuente: SIMAT marzo 2020</a:t>
            </a:r>
          </a:p>
        </p:txBody>
      </p:sp>
    </p:spTree>
    <p:extLst>
      <p:ext uri="{BB962C8B-B14F-4D97-AF65-F5344CB8AC3E}">
        <p14:creationId xmlns:p14="http://schemas.microsoft.com/office/powerpoint/2010/main" val="3528851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CB86D28B-9E2D-0744-917F-96504EA99FC9}"/>
              </a:ext>
            </a:extLst>
          </p:cNvPr>
          <p:cNvSpPr/>
          <p:nvPr/>
        </p:nvSpPr>
        <p:spPr>
          <a:xfrm>
            <a:off x="-1815" y="-7088"/>
            <a:ext cx="5109844" cy="6865088"/>
          </a:xfrm>
          <a:prstGeom prst="rect">
            <a:avLst/>
          </a:prstGeom>
          <a:solidFill>
            <a:srgbClr val="E2EC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E3ECF8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7245A8-E531-A449-9A35-DDE5EF61A9F3}"/>
              </a:ext>
            </a:extLst>
          </p:cNvPr>
          <p:cNvSpPr txBox="1"/>
          <p:nvPr/>
        </p:nvSpPr>
        <p:spPr>
          <a:xfrm>
            <a:off x="274900" y="1703996"/>
            <a:ext cx="46018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>
                <a:solidFill>
                  <a:srgbClr val="F005D5"/>
                </a:solidFill>
                <a:latin typeface="Work Sans Thin" pitchFamily="2" charset="77"/>
              </a:rPr>
              <a:t>	Equipos de profesionales del Ministerio acompañan y apoyan de manera permanente a las</a:t>
            </a:r>
            <a:r>
              <a:rPr lang="es-CO" dirty="0">
                <a:solidFill>
                  <a:srgbClr val="F005D5"/>
                </a:solidFill>
                <a:latin typeface="Work Sans Thin" pitchFamily="2" charset="77"/>
              </a:rPr>
              <a:t> </a:t>
            </a:r>
            <a:r>
              <a:rPr lang="es-CO" sz="2000" dirty="0">
                <a:solidFill>
                  <a:srgbClr val="F005D5"/>
                </a:solidFill>
                <a:latin typeface="Work Sans Thin" pitchFamily="2" charset="77"/>
              </a:rPr>
              <a:t>ETC en el inicio del trabajo académico en casa. </a:t>
            </a:r>
            <a:endParaRPr lang="es-CO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C7072FA-D538-6040-845E-25EE29EA68BC}"/>
              </a:ext>
            </a:extLst>
          </p:cNvPr>
          <p:cNvCxnSpPr>
            <a:cxnSpLocks/>
          </p:cNvCxnSpPr>
          <p:nvPr/>
        </p:nvCxnSpPr>
        <p:spPr>
          <a:xfrm>
            <a:off x="5333372" y="1972264"/>
            <a:ext cx="0" cy="4504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7683A841-078C-2E4B-9E7A-13CB8F605501}"/>
              </a:ext>
            </a:extLst>
          </p:cNvPr>
          <p:cNvSpPr txBox="1"/>
          <p:nvPr/>
        </p:nvSpPr>
        <p:spPr>
          <a:xfrm>
            <a:off x="1549563" y="3073814"/>
            <a:ext cx="32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rgbClr val="0070C0"/>
                </a:solidFill>
                <a:latin typeface="Work Sans Thin" pitchFamily="2" charset="77"/>
              </a:rPr>
              <a:t>Los resultados del acompañamiento se comparten y sistematizan en </a:t>
            </a:r>
            <a:r>
              <a:rPr lang="es-CO" sz="2000" b="1" dirty="0">
                <a:solidFill>
                  <a:srgbClr val="0070C0"/>
                </a:solidFill>
                <a:latin typeface="Work Sans Thin" pitchFamily="2" charset="77"/>
              </a:rPr>
              <a:t>un tablero de control</a:t>
            </a:r>
            <a:r>
              <a:rPr lang="es-CO" sz="2000" dirty="0">
                <a:solidFill>
                  <a:srgbClr val="0070C0"/>
                </a:solidFill>
                <a:latin typeface="Work Sans Thin" pitchFamily="2" charset="77"/>
              </a:rPr>
              <a:t>, en función de establecer las mejores prácticas aplicables, atendiendo las particularidades de los territorios.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B7D8F55-1029-4745-996D-D90CFC02E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84" y="3831139"/>
            <a:ext cx="1267702" cy="12677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15" y="6317280"/>
            <a:ext cx="2842484" cy="54072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0B97FB-6B23-424F-8B3E-1A057C4A284C}"/>
              </a:ext>
            </a:extLst>
          </p:cNvPr>
          <p:cNvSpPr txBox="1"/>
          <p:nvPr/>
        </p:nvSpPr>
        <p:spPr>
          <a:xfrm>
            <a:off x="6568727" y="254778"/>
            <a:ext cx="3829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0070C0"/>
                </a:solidFill>
                <a:latin typeface="Work Sans Thin" pitchFamily="2" charset="77"/>
              </a:rPr>
              <a:t>Balance semana 20 a 30 de abril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3B7FB37-74AC-5140-AF00-2A3001AFFEAA}"/>
              </a:ext>
            </a:extLst>
          </p:cNvPr>
          <p:cNvSpPr txBox="1"/>
          <p:nvPr/>
        </p:nvSpPr>
        <p:spPr>
          <a:xfrm>
            <a:off x="7094522" y="2403273"/>
            <a:ext cx="2583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rgbClr val="0070C0"/>
                </a:solidFill>
              </a:rPr>
              <a:t>Equipos ETC-MEN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AB16716-1935-704F-B404-033D5A31D7FE}"/>
              </a:ext>
            </a:extLst>
          </p:cNvPr>
          <p:cNvSpPr/>
          <p:nvPr/>
        </p:nvSpPr>
        <p:spPr>
          <a:xfrm>
            <a:off x="7083973" y="297606"/>
            <a:ext cx="234230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6600" b="1" dirty="0">
                <a:solidFill>
                  <a:srgbClr val="0070C0"/>
                </a:solidFill>
                <a:latin typeface="Work Sans Thin" pitchFamily="2" charset="77"/>
              </a:rPr>
              <a:t>96</a:t>
            </a:r>
            <a:endParaRPr lang="es-CO" sz="36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957B9B7-4774-3D47-A1EB-1CDE92DAD4FE}"/>
              </a:ext>
            </a:extLst>
          </p:cNvPr>
          <p:cNvSpPr txBox="1"/>
          <p:nvPr/>
        </p:nvSpPr>
        <p:spPr>
          <a:xfrm>
            <a:off x="0" y="76644"/>
            <a:ext cx="5341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E438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Apoyo al trabajo académico en casa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1B55AABC-CA51-A349-90A8-AA6A5F7497B8}"/>
              </a:ext>
            </a:extLst>
          </p:cNvPr>
          <p:cNvCxnSpPr>
            <a:cxnSpLocks/>
          </p:cNvCxnSpPr>
          <p:nvPr/>
        </p:nvCxnSpPr>
        <p:spPr>
          <a:xfrm>
            <a:off x="0" y="513046"/>
            <a:ext cx="4493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gen 32">
            <a:extLst>
              <a:ext uri="{FF2B5EF4-FFF2-40B4-BE49-F238E27FC236}">
                <a16:creationId xmlns:a16="http://schemas.microsoft.com/office/drawing/2014/main" id="{F2F8312A-22FB-064E-8E7F-6E6075418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773" y="5213079"/>
            <a:ext cx="719797" cy="71979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C0A55FF-61BF-314B-889E-D5A22521D4E1}"/>
              </a:ext>
            </a:extLst>
          </p:cNvPr>
          <p:cNvSpPr/>
          <p:nvPr/>
        </p:nvSpPr>
        <p:spPr>
          <a:xfrm>
            <a:off x="6639018" y="3024031"/>
            <a:ext cx="4666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latin typeface="Work Sans Thin" pitchFamily="2" charset="77"/>
              </a:rPr>
              <a:t>Comunicación permanente entre secretarios de Educación y equipos del </a:t>
            </a:r>
            <a:r>
              <a:rPr lang="es-CO" sz="2400" dirty="0" err="1">
                <a:latin typeface="Work Sans Thin" pitchFamily="2" charset="77"/>
              </a:rPr>
              <a:t>MEN</a:t>
            </a:r>
            <a:r>
              <a:rPr lang="es-CO" sz="2400" dirty="0">
                <a:latin typeface="Work Sans Thin" pitchFamily="2" charset="77"/>
              </a:rPr>
              <a:t>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5AE423E-EF66-5A4C-BFFD-564DB903989B}"/>
              </a:ext>
            </a:extLst>
          </p:cNvPr>
          <p:cNvSpPr/>
          <p:nvPr/>
        </p:nvSpPr>
        <p:spPr>
          <a:xfrm>
            <a:off x="6611727" y="4362816"/>
            <a:ext cx="26965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dirty="0">
                <a:latin typeface="Work Sans Thin" pitchFamily="2" charset="77"/>
              </a:rPr>
              <a:t>Disponibilidad 24/7.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96EB124B-C652-F44D-AC1D-A3D83907A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0238" y="2972906"/>
            <a:ext cx="662267" cy="513257"/>
          </a:xfrm>
          <a:prstGeom prst="rect">
            <a:avLst/>
          </a:prstGeom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50DE6A7A-EE8D-B64B-B8CA-CDC07A4ADA6F}"/>
              </a:ext>
            </a:extLst>
          </p:cNvPr>
          <p:cNvSpPr/>
          <p:nvPr/>
        </p:nvSpPr>
        <p:spPr>
          <a:xfrm>
            <a:off x="6654019" y="5183642"/>
            <a:ext cx="43230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latin typeface="Work Sans Thin" pitchFamily="2" charset="77"/>
              </a:rPr>
              <a:t>Soporte para resolver con mayor agilidad consultas e inquietudes. 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60DBD89E-B848-2E4A-A7F1-D801EFE4F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0029" y="4349521"/>
            <a:ext cx="600121" cy="60012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9A9CEFA-91E8-7949-BB7A-5BD338EDD7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68448" y="3104813"/>
            <a:ext cx="499593" cy="499593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D204B96B-4E69-654D-97D4-756C533ED4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1301" y="4197098"/>
            <a:ext cx="499593" cy="49959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4AF4E42D-AE88-8E46-90EC-10BE270AF1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1300" y="5323180"/>
            <a:ext cx="499593" cy="499593"/>
          </a:xfrm>
          <a:prstGeom prst="rect">
            <a:avLst/>
          </a:prstGeom>
        </p:spPr>
      </p:pic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90A8C44-531F-A64F-8303-EE2D8CF3416B}"/>
              </a:ext>
            </a:extLst>
          </p:cNvPr>
          <p:cNvCxnSpPr/>
          <p:nvPr/>
        </p:nvCxnSpPr>
        <p:spPr>
          <a:xfrm>
            <a:off x="6060954" y="2944484"/>
            <a:ext cx="474471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>
            <a:extLst>
              <a:ext uri="{FF2B5EF4-FFF2-40B4-BE49-F238E27FC236}">
                <a16:creationId xmlns:a16="http://schemas.microsoft.com/office/drawing/2014/main" id="{EC6A9064-E9D1-1B43-B722-CE09B8FA88A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8716" y="3522193"/>
            <a:ext cx="596900" cy="5715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0031CB5-6FE6-4261-8729-30DAC2C37AF0}"/>
              </a:ext>
            </a:extLst>
          </p:cNvPr>
          <p:cNvSpPr txBox="1"/>
          <p:nvPr/>
        </p:nvSpPr>
        <p:spPr>
          <a:xfrm>
            <a:off x="349098" y="1196226"/>
            <a:ext cx="10429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dirty="0">
                <a:solidFill>
                  <a:srgbClr val="0070C0"/>
                </a:solidFill>
                <a:latin typeface="Work Sans Thin" pitchFamily="2" charset="77"/>
              </a:rPr>
              <a:t>19</a:t>
            </a:r>
            <a:endParaRPr lang="es-CO" sz="6000" b="1" dirty="0">
              <a:solidFill>
                <a:srgbClr val="0070C0"/>
              </a:solidFill>
              <a:latin typeface="Work Sans Th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4626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0" y="-7088"/>
            <a:ext cx="9065968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1062" y="6601722"/>
            <a:ext cx="2312418" cy="439887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9B80E403-2BBA-7743-A32B-CE2740579206}"/>
              </a:ext>
            </a:extLst>
          </p:cNvPr>
          <p:cNvSpPr txBox="1"/>
          <p:nvPr/>
        </p:nvSpPr>
        <p:spPr>
          <a:xfrm>
            <a:off x="7587825" y="3912855"/>
            <a:ext cx="1476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>
                <a:solidFill>
                  <a:srgbClr val="00B050"/>
                </a:solidFill>
                <a:latin typeface="Work Sans Thin" pitchFamily="2" charset="77"/>
              </a:rPr>
              <a:t>55.8%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B3DEB003-703C-3043-A0AC-43F942CF3229}"/>
              </a:ext>
            </a:extLst>
          </p:cNvPr>
          <p:cNvSpPr txBox="1"/>
          <p:nvPr/>
        </p:nvSpPr>
        <p:spPr>
          <a:xfrm>
            <a:off x="7123011" y="4600245"/>
            <a:ext cx="1870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3600" dirty="0">
                <a:solidFill>
                  <a:srgbClr val="00B050"/>
                </a:solidFill>
                <a:latin typeface="Work Sans Thin" pitchFamily="2" charset="77"/>
              </a:rPr>
              <a:t>23,2%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4865147" y="4707318"/>
            <a:ext cx="2928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400" dirty="0">
                <a:solidFill>
                  <a:schemeClr val="bg1"/>
                </a:solidFill>
                <a:latin typeface="Work Sans Thin" pitchFamily="2" charset="77"/>
              </a:rPr>
              <a:t>(RTCV y medios locales)</a:t>
            </a:r>
            <a:endParaRPr lang="es-CO" dirty="0">
              <a:solidFill>
                <a:schemeClr val="bg1"/>
              </a:solidFill>
              <a:latin typeface="Work Sans Thin" pitchFamily="2" charset="77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0EA60DB2-8031-104D-9F05-A55CC9605A3B}"/>
              </a:ext>
            </a:extLst>
          </p:cNvPr>
          <p:cNvSpPr txBox="1"/>
          <p:nvPr/>
        </p:nvSpPr>
        <p:spPr>
          <a:xfrm>
            <a:off x="7187780" y="5276187"/>
            <a:ext cx="1801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3200" dirty="0">
                <a:solidFill>
                  <a:srgbClr val="00B050"/>
                </a:solidFill>
                <a:latin typeface="Work Sans Thin" pitchFamily="2" charset="77"/>
              </a:rPr>
              <a:t>21,1%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492" y="4719927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280" y="3917073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4850179" y="5506515"/>
            <a:ext cx="3222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bg1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1881" y="5471048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4928853" y="4125245"/>
            <a:ext cx="3222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bg1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4928853" y="3089707"/>
            <a:ext cx="3611784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1600" dirty="0">
              <a:solidFill>
                <a:schemeClr val="bg1"/>
              </a:solidFill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56CC150E-3274-E24E-993E-7F2A24ADBBFF}"/>
              </a:ext>
            </a:extLst>
          </p:cNvPr>
          <p:cNvSpPr txBox="1"/>
          <p:nvPr/>
        </p:nvSpPr>
        <p:spPr>
          <a:xfrm>
            <a:off x="1239934" y="5558480"/>
            <a:ext cx="2237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7F1B6B11-E6F8-744C-8ED4-ADD5B2B965E8}"/>
              </a:ext>
            </a:extLst>
          </p:cNvPr>
          <p:cNvSpPr txBox="1"/>
          <p:nvPr/>
        </p:nvSpPr>
        <p:spPr>
          <a:xfrm>
            <a:off x="1194875" y="5954071"/>
            <a:ext cx="153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110" name="CuadroTexto 109">
            <a:extLst>
              <a:ext uri="{FF2B5EF4-FFF2-40B4-BE49-F238E27FC236}">
                <a16:creationId xmlns:a16="http://schemas.microsoft.com/office/drawing/2014/main" id="{DF214962-1C2E-DB44-9000-D05597D85A1D}"/>
              </a:ext>
            </a:extLst>
          </p:cNvPr>
          <p:cNvSpPr txBox="1"/>
          <p:nvPr/>
        </p:nvSpPr>
        <p:spPr>
          <a:xfrm>
            <a:off x="155834" y="6163995"/>
            <a:ext cx="289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bg1"/>
                </a:solidFill>
                <a:latin typeface="Work Sans Thin" pitchFamily="2" charset="77"/>
              </a:rPr>
              <a:t>93.196</a:t>
            </a:r>
          </a:p>
        </p:txBody>
      </p:sp>
      <p:sp>
        <p:nvSpPr>
          <p:cNvPr id="111" name="CuadroTexto 110">
            <a:extLst>
              <a:ext uri="{FF2B5EF4-FFF2-40B4-BE49-F238E27FC236}">
                <a16:creationId xmlns:a16="http://schemas.microsoft.com/office/drawing/2014/main" id="{845F1189-6828-9645-90B6-FC9CAE655578}"/>
              </a:ext>
            </a:extLst>
          </p:cNvPr>
          <p:cNvSpPr txBox="1"/>
          <p:nvPr/>
        </p:nvSpPr>
        <p:spPr>
          <a:xfrm>
            <a:off x="73660" y="5401906"/>
            <a:ext cx="1518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bg1"/>
                </a:solidFill>
                <a:latin typeface="Work Sans Thin" pitchFamily="2" charset="77"/>
              </a:rPr>
              <a:t>252.804</a:t>
            </a:r>
          </a:p>
        </p:txBody>
      </p:sp>
      <p:sp>
        <p:nvSpPr>
          <p:cNvPr id="112" name="CuadroTexto 111">
            <a:extLst>
              <a:ext uri="{FF2B5EF4-FFF2-40B4-BE49-F238E27FC236}">
                <a16:creationId xmlns:a16="http://schemas.microsoft.com/office/drawing/2014/main" id="{DD7508C3-742D-BC46-A117-CA71B9664088}"/>
              </a:ext>
            </a:extLst>
          </p:cNvPr>
          <p:cNvSpPr txBox="1"/>
          <p:nvPr/>
        </p:nvSpPr>
        <p:spPr>
          <a:xfrm>
            <a:off x="122857" y="5813076"/>
            <a:ext cx="4086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>
                <a:solidFill>
                  <a:schemeClr val="bg1"/>
                </a:solidFill>
                <a:latin typeface="Work Sans Thin" pitchFamily="2" charset="77"/>
              </a:rPr>
              <a:t>75.009</a:t>
            </a:r>
          </a:p>
        </p:txBody>
      </p:sp>
      <p:sp>
        <p:nvSpPr>
          <p:cNvPr id="113" name="CuadroTexto 112">
            <a:extLst>
              <a:ext uri="{FF2B5EF4-FFF2-40B4-BE49-F238E27FC236}">
                <a16:creationId xmlns:a16="http://schemas.microsoft.com/office/drawing/2014/main" id="{9175B108-DAE7-FB4A-A368-9ED43BEAB234}"/>
              </a:ext>
            </a:extLst>
          </p:cNvPr>
          <p:cNvSpPr txBox="1"/>
          <p:nvPr/>
        </p:nvSpPr>
        <p:spPr>
          <a:xfrm>
            <a:off x="177443" y="5075247"/>
            <a:ext cx="33004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114" name="Imagen 113">
            <a:extLst>
              <a:ext uri="{FF2B5EF4-FFF2-40B4-BE49-F238E27FC236}">
                <a16:creationId xmlns:a16="http://schemas.microsoft.com/office/drawing/2014/main" id="{AB456597-5B07-E74F-94DE-CA5F184C3FE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</a:blip>
          <a:stretch>
            <a:fillRect/>
          </a:stretch>
        </p:blipFill>
        <p:spPr>
          <a:xfrm>
            <a:off x="3118105" y="5507335"/>
            <a:ext cx="422363" cy="328144"/>
          </a:xfrm>
          <a:prstGeom prst="rect">
            <a:avLst/>
          </a:prstGeom>
        </p:spPr>
      </p:pic>
      <p:pic>
        <p:nvPicPr>
          <p:cNvPr id="115" name="Imagen 114">
            <a:extLst>
              <a:ext uri="{FF2B5EF4-FFF2-40B4-BE49-F238E27FC236}">
                <a16:creationId xmlns:a16="http://schemas.microsoft.com/office/drawing/2014/main" id="{5D3EF0B9-25AC-6545-AE5B-134F18241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3336" y="5779554"/>
            <a:ext cx="447851" cy="430626"/>
          </a:xfrm>
          <a:prstGeom prst="rect">
            <a:avLst/>
          </a:prstGeom>
        </p:spPr>
      </p:pic>
      <p:pic>
        <p:nvPicPr>
          <p:cNvPr id="116" name="Imagen 115">
            <a:extLst>
              <a:ext uri="{FF2B5EF4-FFF2-40B4-BE49-F238E27FC236}">
                <a16:creationId xmlns:a16="http://schemas.microsoft.com/office/drawing/2014/main" id="{0CB16863-C195-9448-8AE2-435F9693E8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1142" y="6245572"/>
            <a:ext cx="446911" cy="446911"/>
          </a:xfrm>
          <a:prstGeom prst="rect">
            <a:avLst/>
          </a:prstGeom>
        </p:spPr>
      </p:pic>
      <p:sp>
        <p:nvSpPr>
          <p:cNvPr id="117" name="CuadroTexto 116">
            <a:extLst>
              <a:ext uri="{FF2B5EF4-FFF2-40B4-BE49-F238E27FC236}">
                <a16:creationId xmlns:a16="http://schemas.microsoft.com/office/drawing/2014/main" id="{B2BD8143-C039-904A-B8B2-E379F3656ADE}"/>
              </a:ext>
            </a:extLst>
          </p:cNvPr>
          <p:cNvSpPr txBox="1"/>
          <p:nvPr/>
        </p:nvSpPr>
        <p:spPr>
          <a:xfrm>
            <a:off x="142966" y="4572159"/>
            <a:ext cx="2615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1600" dirty="0">
              <a:solidFill>
                <a:schemeClr val="bg1"/>
              </a:solidFill>
            </a:endParaRPr>
          </a:p>
        </p:txBody>
      </p:sp>
      <p:sp>
        <p:nvSpPr>
          <p:cNvPr id="118" name="CuadroTexto 117">
            <a:extLst>
              <a:ext uri="{FF2B5EF4-FFF2-40B4-BE49-F238E27FC236}">
                <a16:creationId xmlns:a16="http://schemas.microsoft.com/office/drawing/2014/main" id="{B0DA703B-1C91-DE4B-8D44-550E4498E122}"/>
              </a:ext>
            </a:extLst>
          </p:cNvPr>
          <p:cNvSpPr txBox="1"/>
          <p:nvPr/>
        </p:nvSpPr>
        <p:spPr>
          <a:xfrm>
            <a:off x="1111612" y="6316460"/>
            <a:ext cx="1847083" cy="279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cxnSp>
        <p:nvCxnSpPr>
          <p:cNvPr id="120" name="Conector recto 119">
            <a:extLst>
              <a:ext uri="{FF2B5EF4-FFF2-40B4-BE49-F238E27FC236}">
                <a16:creationId xmlns:a16="http://schemas.microsoft.com/office/drawing/2014/main" id="{446F174A-17C6-B340-8ABF-B615F1CB5EEB}"/>
              </a:ext>
            </a:extLst>
          </p:cNvPr>
          <p:cNvCxnSpPr>
            <a:cxnSpLocks/>
          </p:cNvCxnSpPr>
          <p:nvPr/>
        </p:nvCxnSpPr>
        <p:spPr>
          <a:xfrm>
            <a:off x="4060239" y="3914492"/>
            <a:ext cx="1558" cy="219998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B2F1AFD-CC0D-664A-ABDB-6E2DFC1EDACB}"/>
              </a:ext>
            </a:extLst>
          </p:cNvPr>
          <p:cNvSpPr txBox="1"/>
          <p:nvPr/>
        </p:nvSpPr>
        <p:spPr>
          <a:xfrm>
            <a:off x="4380858" y="1256656"/>
            <a:ext cx="4160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solidFill>
                  <a:schemeClr val="bg1"/>
                </a:solidFill>
                <a:latin typeface="Work Sans Thin" pitchFamily="2" charset="77"/>
              </a:rPr>
              <a:t>Las ETC iniciaron trabajo académico con los estudiantes </a:t>
            </a:r>
          </a:p>
        </p:txBody>
      </p:sp>
      <p:sp>
        <p:nvSpPr>
          <p:cNvPr id="17" name="Marco 16">
            <a:extLst>
              <a:ext uri="{FF2B5EF4-FFF2-40B4-BE49-F238E27FC236}">
                <a16:creationId xmlns:a16="http://schemas.microsoft.com/office/drawing/2014/main" id="{72DD2BD7-7E0F-544A-AB98-CBBE7658BEA5}"/>
              </a:ext>
            </a:extLst>
          </p:cNvPr>
          <p:cNvSpPr/>
          <p:nvPr/>
        </p:nvSpPr>
        <p:spPr>
          <a:xfrm>
            <a:off x="9313856" y="345914"/>
            <a:ext cx="2619652" cy="5852559"/>
          </a:xfrm>
          <a:prstGeom prst="frame">
            <a:avLst>
              <a:gd name="adj1" fmla="val 39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pic>
        <p:nvPicPr>
          <p:cNvPr id="121" name="Imagen 120">
            <a:extLst>
              <a:ext uri="{FF2B5EF4-FFF2-40B4-BE49-F238E27FC236}">
                <a16:creationId xmlns:a16="http://schemas.microsoft.com/office/drawing/2014/main" id="{0400D5EE-5720-DA45-AD01-30B83A2F70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3564" y="765821"/>
            <a:ext cx="550299" cy="52913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AD0212A1-7BD4-764B-8502-E68C8630FF2A}"/>
              </a:ext>
            </a:extLst>
          </p:cNvPr>
          <p:cNvSpPr txBox="1"/>
          <p:nvPr/>
        </p:nvSpPr>
        <p:spPr>
          <a:xfrm>
            <a:off x="9652171" y="1814387"/>
            <a:ext cx="207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latin typeface="Work Sans Thin" pitchFamily="2" charset="77"/>
              </a:rPr>
              <a:t>4.351.079</a:t>
            </a:r>
          </a:p>
        </p:txBody>
      </p:sp>
      <p:grpSp>
        <p:nvGrpSpPr>
          <p:cNvPr id="122" name="14 Grupo">
            <a:extLst>
              <a:ext uri="{FF2B5EF4-FFF2-40B4-BE49-F238E27FC236}">
                <a16:creationId xmlns:a16="http://schemas.microsoft.com/office/drawing/2014/main" id="{60321772-402A-D742-B682-2849BFCC60A4}"/>
              </a:ext>
            </a:extLst>
          </p:cNvPr>
          <p:cNvGrpSpPr/>
          <p:nvPr/>
        </p:nvGrpSpPr>
        <p:grpSpPr>
          <a:xfrm>
            <a:off x="372320" y="63171"/>
            <a:ext cx="4129187" cy="5246633"/>
            <a:chOff x="0" y="0"/>
            <a:chExt cx="5222875" cy="6415087"/>
          </a:xfrm>
          <a:solidFill>
            <a:srgbClr val="F02293"/>
          </a:solidFill>
        </p:grpSpPr>
        <p:sp>
          <p:nvSpPr>
            <p:cNvPr id="123" name="Freeform 15">
              <a:extLst>
                <a:ext uri="{FF2B5EF4-FFF2-40B4-BE49-F238E27FC236}">
                  <a16:creationId xmlns:a16="http://schemas.microsoft.com/office/drawing/2014/main" id="{D89B14EC-E1F7-5A4B-9645-D6A9A731B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0" y="1562100"/>
              <a:ext cx="830262" cy="1833562"/>
            </a:xfrm>
            <a:custGeom>
              <a:avLst/>
              <a:gdLst>
                <a:gd name="T0" fmla="*/ 2198 w 2305"/>
                <a:gd name="T1" fmla="*/ 3211 h 5092"/>
                <a:gd name="T2" fmla="*/ 2162 w 2305"/>
                <a:gd name="T3" fmla="*/ 2929 h 5092"/>
                <a:gd name="T4" fmla="*/ 1995 w 2305"/>
                <a:gd name="T5" fmla="*/ 2752 h 5092"/>
                <a:gd name="T6" fmla="*/ 1730 w 2305"/>
                <a:gd name="T7" fmla="*/ 2646 h 5092"/>
                <a:gd name="T8" fmla="*/ 1421 w 2305"/>
                <a:gd name="T9" fmla="*/ 2567 h 5092"/>
                <a:gd name="T10" fmla="*/ 1377 w 2305"/>
                <a:gd name="T11" fmla="*/ 2329 h 5092"/>
                <a:gd name="T12" fmla="*/ 1183 w 2305"/>
                <a:gd name="T13" fmla="*/ 2152 h 5092"/>
                <a:gd name="T14" fmla="*/ 1253 w 2305"/>
                <a:gd name="T15" fmla="*/ 1923 h 5092"/>
                <a:gd name="T16" fmla="*/ 1412 w 2305"/>
                <a:gd name="T17" fmla="*/ 1720 h 5092"/>
                <a:gd name="T18" fmla="*/ 1668 w 2305"/>
                <a:gd name="T19" fmla="*/ 1614 h 5092"/>
                <a:gd name="T20" fmla="*/ 1456 w 2305"/>
                <a:gd name="T21" fmla="*/ 1393 h 5092"/>
                <a:gd name="T22" fmla="*/ 945 w 2305"/>
                <a:gd name="T23" fmla="*/ 829 h 5092"/>
                <a:gd name="T24" fmla="*/ 1112 w 2305"/>
                <a:gd name="T25" fmla="*/ 618 h 5092"/>
                <a:gd name="T26" fmla="*/ 1059 w 2305"/>
                <a:gd name="T27" fmla="*/ 371 h 5092"/>
                <a:gd name="T28" fmla="*/ 768 w 2305"/>
                <a:gd name="T29" fmla="*/ 177 h 5092"/>
                <a:gd name="T30" fmla="*/ 503 w 2305"/>
                <a:gd name="T31" fmla="*/ 106 h 5092"/>
                <a:gd name="T32" fmla="*/ 627 w 2305"/>
                <a:gd name="T33" fmla="*/ 371 h 5092"/>
                <a:gd name="T34" fmla="*/ 786 w 2305"/>
                <a:gd name="T35" fmla="*/ 609 h 5092"/>
                <a:gd name="T36" fmla="*/ 742 w 2305"/>
                <a:gd name="T37" fmla="*/ 829 h 5092"/>
                <a:gd name="T38" fmla="*/ 283 w 2305"/>
                <a:gd name="T39" fmla="*/ 1120 h 5092"/>
                <a:gd name="T40" fmla="*/ 186 w 2305"/>
                <a:gd name="T41" fmla="*/ 1279 h 5092"/>
                <a:gd name="T42" fmla="*/ 71 w 2305"/>
                <a:gd name="T43" fmla="*/ 1605 h 5092"/>
                <a:gd name="T44" fmla="*/ 309 w 2305"/>
                <a:gd name="T45" fmla="*/ 1852 h 5092"/>
                <a:gd name="T46" fmla="*/ 389 w 2305"/>
                <a:gd name="T47" fmla="*/ 2011 h 5092"/>
                <a:gd name="T48" fmla="*/ 583 w 2305"/>
                <a:gd name="T49" fmla="*/ 2117 h 5092"/>
                <a:gd name="T50" fmla="*/ 671 w 2305"/>
                <a:gd name="T51" fmla="*/ 2346 h 5092"/>
                <a:gd name="T52" fmla="*/ 556 w 2305"/>
                <a:gd name="T53" fmla="*/ 2549 h 5092"/>
                <a:gd name="T54" fmla="*/ 662 w 2305"/>
                <a:gd name="T55" fmla="*/ 2805 h 5092"/>
                <a:gd name="T56" fmla="*/ 750 w 2305"/>
                <a:gd name="T57" fmla="*/ 3035 h 5092"/>
                <a:gd name="T58" fmla="*/ 697 w 2305"/>
                <a:gd name="T59" fmla="*/ 3317 h 5092"/>
                <a:gd name="T60" fmla="*/ 503 w 2305"/>
                <a:gd name="T61" fmla="*/ 3379 h 5092"/>
                <a:gd name="T62" fmla="*/ 618 w 2305"/>
                <a:gd name="T63" fmla="*/ 3546 h 5092"/>
                <a:gd name="T64" fmla="*/ 689 w 2305"/>
                <a:gd name="T65" fmla="*/ 3820 h 5092"/>
                <a:gd name="T66" fmla="*/ 750 w 2305"/>
                <a:gd name="T67" fmla="*/ 4146 h 5092"/>
                <a:gd name="T68" fmla="*/ 777 w 2305"/>
                <a:gd name="T69" fmla="*/ 4464 h 5092"/>
                <a:gd name="T70" fmla="*/ 653 w 2305"/>
                <a:gd name="T71" fmla="*/ 4746 h 5092"/>
                <a:gd name="T72" fmla="*/ 547 w 2305"/>
                <a:gd name="T73" fmla="*/ 4914 h 5092"/>
                <a:gd name="T74" fmla="*/ 768 w 2305"/>
                <a:gd name="T75" fmla="*/ 4870 h 5092"/>
                <a:gd name="T76" fmla="*/ 998 w 2305"/>
                <a:gd name="T77" fmla="*/ 4879 h 5092"/>
                <a:gd name="T78" fmla="*/ 1333 w 2305"/>
                <a:gd name="T79" fmla="*/ 5011 h 5092"/>
                <a:gd name="T80" fmla="*/ 1686 w 2305"/>
                <a:gd name="T81" fmla="*/ 5029 h 5092"/>
                <a:gd name="T82" fmla="*/ 1827 w 2305"/>
                <a:gd name="T83" fmla="*/ 4835 h 5092"/>
                <a:gd name="T84" fmla="*/ 1668 w 2305"/>
                <a:gd name="T85" fmla="*/ 4579 h 5092"/>
                <a:gd name="T86" fmla="*/ 1906 w 2305"/>
                <a:gd name="T87" fmla="*/ 4235 h 5092"/>
                <a:gd name="T88" fmla="*/ 2154 w 2305"/>
                <a:gd name="T89" fmla="*/ 3996 h 5092"/>
                <a:gd name="T90" fmla="*/ 2012 w 2305"/>
                <a:gd name="T91" fmla="*/ 3758 h 5092"/>
                <a:gd name="T92" fmla="*/ 2039 w 2305"/>
                <a:gd name="T93" fmla="*/ 3538 h 5092"/>
                <a:gd name="T94" fmla="*/ 2304 w 2305"/>
                <a:gd name="T95" fmla="*/ 3432 h 5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05" h="5092">
                  <a:moveTo>
                    <a:pt x="2277" y="3352"/>
                  </a:moveTo>
                  <a:lnTo>
                    <a:pt x="2268" y="3308"/>
                  </a:lnTo>
                  <a:lnTo>
                    <a:pt x="2233" y="3273"/>
                  </a:lnTo>
                  <a:lnTo>
                    <a:pt x="2198" y="3211"/>
                  </a:lnTo>
                  <a:lnTo>
                    <a:pt x="2207" y="3141"/>
                  </a:lnTo>
                  <a:lnTo>
                    <a:pt x="2171" y="3088"/>
                  </a:lnTo>
                  <a:lnTo>
                    <a:pt x="2127" y="3017"/>
                  </a:lnTo>
                  <a:lnTo>
                    <a:pt x="2162" y="2929"/>
                  </a:lnTo>
                  <a:lnTo>
                    <a:pt x="2171" y="2867"/>
                  </a:lnTo>
                  <a:lnTo>
                    <a:pt x="2145" y="2814"/>
                  </a:lnTo>
                  <a:lnTo>
                    <a:pt x="2039" y="2823"/>
                  </a:lnTo>
                  <a:lnTo>
                    <a:pt x="1995" y="2752"/>
                  </a:lnTo>
                  <a:lnTo>
                    <a:pt x="2004" y="2664"/>
                  </a:lnTo>
                  <a:lnTo>
                    <a:pt x="1977" y="2611"/>
                  </a:lnTo>
                  <a:lnTo>
                    <a:pt x="1871" y="2620"/>
                  </a:lnTo>
                  <a:lnTo>
                    <a:pt x="1730" y="2646"/>
                  </a:lnTo>
                  <a:lnTo>
                    <a:pt x="1633" y="2664"/>
                  </a:lnTo>
                  <a:lnTo>
                    <a:pt x="1527" y="2673"/>
                  </a:lnTo>
                  <a:lnTo>
                    <a:pt x="1448" y="2638"/>
                  </a:lnTo>
                  <a:lnTo>
                    <a:pt x="1421" y="2567"/>
                  </a:lnTo>
                  <a:lnTo>
                    <a:pt x="1359" y="2532"/>
                  </a:lnTo>
                  <a:lnTo>
                    <a:pt x="1351" y="2470"/>
                  </a:lnTo>
                  <a:lnTo>
                    <a:pt x="1351" y="2399"/>
                  </a:lnTo>
                  <a:lnTo>
                    <a:pt x="1377" y="2329"/>
                  </a:lnTo>
                  <a:lnTo>
                    <a:pt x="1324" y="2293"/>
                  </a:lnTo>
                  <a:lnTo>
                    <a:pt x="1262" y="2241"/>
                  </a:lnTo>
                  <a:lnTo>
                    <a:pt x="1236" y="2179"/>
                  </a:lnTo>
                  <a:lnTo>
                    <a:pt x="1183" y="2152"/>
                  </a:lnTo>
                  <a:lnTo>
                    <a:pt x="1174" y="2082"/>
                  </a:lnTo>
                  <a:lnTo>
                    <a:pt x="1121" y="2029"/>
                  </a:lnTo>
                  <a:lnTo>
                    <a:pt x="1121" y="1976"/>
                  </a:lnTo>
                  <a:lnTo>
                    <a:pt x="1253" y="1923"/>
                  </a:lnTo>
                  <a:lnTo>
                    <a:pt x="1315" y="1888"/>
                  </a:lnTo>
                  <a:lnTo>
                    <a:pt x="1306" y="1817"/>
                  </a:lnTo>
                  <a:lnTo>
                    <a:pt x="1298" y="1746"/>
                  </a:lnTo>
                  <a:lnTo>
                    <a:pt x="1412" y="1720"/>
                  </a:lnTo>
                  <a:lnTo>
                    <a:pt x="1492" y="1738"/>
                  </a:lnTo>
                  <a:lnTo>
                    <a:pt x="1562" y="1755"/>
                  </a:lnTo>
                  <a:lnTo>
                    <a:pt x="1633" y="1746"/>
                  </a:lnTo>
                  <a:lnTo>
                    <a:pt x="1668" y="1614"/>
                  </a:lnTo>
                  <a:lnTo>
                    <a:pt x="1651" y="1526"/>
                  </a:lnTo>
                  <a:lnTo>
                    <a:pt x="1615" y="1455"/>
                  </a:lnTo>
                  <a:lnTo>
                    <a:pt x="1545" y="1402"/>
                  </a:lnTo>
                  <a:lnTo>
                    <a:pt x="1456" y="1393"/>
                  </a:lnTo>
                  <a:lnTo>
                    <a:pt x="1271" y="1173"/>
                  </a:lnTo>
                  <a:lnTo>
                    <a:pt x="962" y="943"/>
                  </a:lnTo>
                  <a:lnTo>
                    <a:pt x="900" y="864"/>
                  </a:lnTo>
                  <a:lnTo>
                    <a:pt x="945" y="829"/>
                  </a:lnTo>
                  <a:lnTo>
                    <a:pt x="1006" y="785"/>
                  </a:lnTo>
                  <a:lnTo>
                    <a:pt x="1024" y="705"/>
                  </a:lnTo>
                  <a:lnTo>
                    <a:pt x="1033" y="644"/>
                  </a:lnTo>
                  <a:lnTo>
                    <a:pt x="1112" y="618"/>
                  </a:lnTo>
                  <a:lnTo>
                    <a:pt x="1103" y="556"/>
                  </a:lnTo>
                  <a:lnTo>
                    <a:pt x="1077" y="494"/>
                  </a:lnTo>
                  <a:lnTo>
                    <a:pt x="1095" y="441"/>
                  </a:lnTo>
                  <a:lnTo>
                    <a:pt x="1059" y="371"/>
                  </a:lnTo>
                  <a:lnTo>
                    <a:pt x="971" y="371"/>
                  </a:lnTo>
                  <a:lnTo>
                    <a:pt x="927" y="327"/>
                  </a:lnTo>
                  <a:lnTo>
                    <a:pt x="865" y="203"/>
                  </a:lnTo>
                  <a:lnTo>
                    <a:pt x="768" y="177"/>
                  </a:lnTo>
                  <a:lnTo>
                    <a:pt x="697" y="141"/>
                  </a:lnTo>
                  <a:lnTo>
                    <a:pt x="689" y="80"/>
                  </a:lnTo>
                  <a:lnTo>
                    <a:pt x="583" y="0"/>
                  </a:lnTo>
                  <a:lnTo>
                    <a:pt x="503" y="106"/>
                  </a:lnTo>
                  <a:lnTo>
                    <a:pt x="512" y="168"/>
                  </a:lnTo>
                  <a:lnTo>
                    <a:pt x="565" y="221"/>
                  </a:lnTo>
                  <a:lnTo>
                    <a:pt x="627" y="291"/>
                  </a:lnTo>
                  <a:lnTo>
                    <a:pt x="627" y="371"/>
                  </a:lnTo>
                  <a:lnTo>
                    <a:pt x="680" y="424"/>
                  </a:lnTo>
                  <a:lnTo>
                    <a:pt x="742" y="486"/>
                  </a:lnTo>
                  <a:lnTo>
                    <a:pt x="759" y="556"/>
                  </a:lnTo>
                  <a:lnTo>
                    <a:pt x="786" y="609"/>
                  </a:lnTo>
                  <a:lnTo>
                    <a:pt x="812" y="696"/>
                  </a:lnTo>
                  <a:lnTo>
                    <a:pt x="803" y="740"/>
                  </a:lnTo>
                  <a:lnTo>
                    <a:pt x="803" y="793"/>
                  </a:lnTo>
                  <a:lnTo>
                    <a:pt x="742" y="829"/>
                  </a:lnTo>
                  <a:lnTo>
                    <a:pt x="671" y="855"/>
                  </a:lnTo>
                  <a:lnTo>
                    <a:pt x="406" y="1217"/>
                  </a:lnTo>
                  <a:lnTo>
                    <a:pt x="344" y="1199"/>
                  </a:lnTo>
                  <a:lnTo>
                    <a:pt x="283" y="1120"/>
                  </a:lnTo>
                  <a:lnTo>
                    <a:pt x="230" y="1067"/>
                  </a:lnTo>
                  <a:lnTo>
                    <a:pt x="177" y="1093"/>
                  </a:lnTo>
                  <a:lnTo>
                    <a:pt x="186" y="1199"/>
                  </a:lnTo>
                  <a:lnTo>
                    <a:pt x="186" y="1279"/>
                  </a:lnTo>
                  <a:lnTo>
                    <a:pt x="97" y="1323"/>
                  </a:lnTo>
                  <a:lnTo>
                    <a:pt x="80" y="1358"/>
                  </a:lnTo>
                  <a:lnTo>
                    <a:pt x="0" y="1552"/>
                  </a:lnTo>
                  <a:lnTo>
                    <a:pt x="71" y="1605"/>
                  </a:lnTo>
                  <a:lnTo>
                    <a:pt x="142" y="1667"/>
                  </a:lnTo>
                  <a:lnTo>
                    <a:pt x="239" y="1729"/>
                  </a:lnTo>
                  <a:lnTo>
                    <a:pt x="283" y="1791"/>
                  </a:lnTo>
                  <a:lnTo>
                    <a:pt x="309" y="1852"/>
                  </a:lnTo>
                  <a:lnTo>
                    <a:pt x="265" y="1888"/>
                  </a:lnTo>
                  <a:lnTo>
                    <a:pt x="239" y="1949"/>
                  </a:lnTo>
                  <a:lnTo>
                    <a:pt x="309" y="1985"/>
                  </a:lnTo>
                  <a:lnTo>
                    <a:pt x="389" y="2011"/>
                  </a:lnTo>
                  <a:lnTo>
                    <a:pt x="442" y="2073"/>
                  </a:lnTo>
                  <a:lnTo>
                    <a:pt x="459" y="2161"/>
                  </a:lnTo>
                  <a:lnTo>
                    <a:pt x="512" y="2117"/>
                  </a:lnTo>
                  <a:lnTo>
                    <a:pt x="583" y="2117"/>
                  </a:lnTo>
                  <a:lnTo>
                    <a:pt x="636" y="2161"/>
                  </a:lnTo>
                  <a:lnTo>
                    <a:pt x="627" y="2205"/>
                  </a:lnTo>
                  <a:lnTo>
                    <a:pt x="671" y="2267"/>
                  </a:lnTo>
                  <a:lnTo>
                    <a:pt x="671" y="2346"/>
                  </a:lnTo>
                  <a:lnTo>
                    <a:pt x="671" y="2435"/>
                  </a:lnTo>
                  <a:lnTo>
                    <a:pt x="636" y="2470"/>
                  </a:lnTo>
                  <a:lnTo>
                    <a:pt x="627" y="2532"/>
                  </a:lnTo>
                  <a:lnTo>
                    <a:pt x="556" y="2549"/>
                  </a:lnTo>
                  <a:lnTo>
                    <a:pt x="547" y="2629"/>
                  </a:lnTo>
                  <a:lnTo>
                    <a:pt x="539" y="2708"/>
                  </a:lnTo>
                  <a:lnTo>
                    <a:pt x="609" y="2743"/>
                  </a:lnTo>
                  <a:lnTo>
                    <a:pt x="662" y="2805"/>
                  </a:lnTo>
                  <a:lnTo>
                    <a:pt x="697" y="2858"/>
                  </a:lnTo>
                  <a:lnTo>
                    <a:pt x="697" y="2920"/>
                  </a:lnTo>
                  <a:lnTo>
                    <a:pt x="733" y="2973"/>
                  </a:lnTo>
                  <a:lnTo>
                    <a:pt x="750" y="3035"/>
                  </a:lnTo>
                  <a:lnTo>
                    <a:pt x="812" y="3096"/>
                  </a:lnTo>
                  <a:lnTo>
                    <a:pt x="803" y="3176"/>
                  </a:lnTo>
                  <a:lnTo>
                    <a:pt x="750" y="3246"/>
                  </a:lnTo>
                  <a:lnTo>
                    <a:pt x="697" y="3317"/>
                  </a:lnTo>
                  <a:lnTo>
                    <a:pt x="662" y="3361"/>
                  </a:lnTo>
                  <a:lnTo>
                    <a:pt x="583" y="3352"/>
                  </a:lnTo>
                  <a:lnTo>
                    <a:pt x="512" y="3317"/>
                  </a:lnTo>
                  <a:lnTo>
                    <a:pt x="503" y="3379"/>
                  </a:lnTo>
                  <a:lnTo>
                    <a:pt x="468" y="3441"/>
                  </a:lnTo>
                  <a:lnTo>
                    <a:pt x="521" y="3458"/>
                  </a:lnTo>
                  <a:lnTo>
                    <a:pt x="618" y="3485"/>
                  </a:lnTo>
                  <a:lnTo>
                    <a:pt x="618" y="3546"/>
                  </a:lnTo>
                  <a:lnTo>
                    <a:pt x="653" y="3608"/>
                  </a:lnTo>
                  <a:lnTo>
                    <a:pt x="653" y="3679"/>
                  </a:lnTo>
                  <a:lnTo>
                    <a:pt x="653" y="3749"/>
                  </a:lnTo>
                  <a:lnTo>
                    <a:pt x="689" y="3820"/>
                  </a:lnTo>
                  <a:lnTo>
                    <a:pt x="680" y="3917"/>
                  </a:lnTo>
                  <a:lnTo>
                    <a:pt x="715" y="3979"/>
                  </a:lnTo>
                  <a:lnTo>
                    <a:pt x="689" y="4049"/>
                  </a:lnTo>
                  <a:lnTo>
                    <a:pt x="750" y="4146"/>
                  </a:lnTo>
                  <a:lnTo>
                    <a:pt x="733" y="4226"/>
                  </a:lnTo>
                  <a:lnTo>
                    <a:pt x="777" y="4279"/>
                  </a:lnTo>
                  <a:lnTo>
                    <a:pt x="777" y="4367"/>
                  </a:lnTo>
                  <a:lnTo>
                    <a:pt x="777" y="4464"/>
                  </a:lnTo>
                  <a:lnTo>
                    <a:pt x="777" y="4552"/>
                  </a:lnTo>
                  <a:lnTo>
                    <a:pt x="768" y="4614"/>
                  </a:lnTo>
                  <a:lnTo>
                    <a:pt x="715" y="4685"/>
                  </a:lnTo>
                  <a:lnTo>
                    <a:pt x="653" y="4746"/>
                  </a:lnTo>
                  <a:lnTo>
                    <a:pt x="556" y="4799"/>
                  </a:lnTo>
                  <a:lnTo>
                    <a:pt x="539" y="4861"/>
                  </a:lnTo>
                  <a:lnTo>
                    <a:pt x="636" y="4861"/>
                  </a:lnTo>
                  <a:lnTo>
                    <a:pt x="547" y="4914"/>
                  </a:lnTo>
                  <a:lnTo>
                    <a:pt x="556" y="4958"/>
                  </a:lnTo>
                  <a:lnTo>
                    <a:pt x="645" y="4923"/>
                  </a:lnTo>
                  <a:lnTo>
                    <a:pt x="715" y="4949"/>
                  </a:lnTo>
                  <a:lnTo>
                    <a:pt x="768" y="4870"/>
                  </a:lnTo>
                  <a:lnTo>
                    <a:pt x="795" y="4905"/>
                  </a:lnTo>
                  <a:lnTo>
                    <a:pt x="839" y="4852"/>
                  </a:lnTo>
                  <a:lnTo>
                    <a:pt x="927" y="4852"/>
                  </a:lnTo>
                  <a:lnTo>
                    <a:pt x="998" y="4879"/>
                  </a:lnTo>
                  <a:lnTo>
                    <a:pt x="1086" y="4932"/>
                  </a:lnTo>
                  <a:lnTo>
                    <a:pt x="1130" y="4967"/>
                  </a:lnTo>
                  <a:lnTo>
                    <a:pt x="1245" y="4941"/>
                  </a:lnTo>
                  <a:lnTo>
                    <a:pt x="1333" y="5011"/>
                  </a:lnTo>
                  <a:lnTo>
                    <a:pt x="1403" y="5055"/>
                  </a:lnTo>
                  <a:lnTo>
                    <a:pt x="1509" y="5091"/>
                  </a:lnTo>
                  <a:lnTo>
                    <a:pt x="1553" y="5029"/>
                  </a:lnTo>
                  <a:lnTo>
                    <a:pt x="1686" y="5029"/>
                  </a:lnTo>
                  <a:lnTo>
                    <a:pt x="1721" y="4949"/>
                  </a:lnTo>
                  <a:lnTo>
                    <a:pt x="1783" y="4923"/>
                  </a:lnTo>
                  <a:lnTo>
                    <a:pt x="1845" y="4905"/>
                  </a:lnTo>
                  <a:lnTo>
                    <a:pt x="1827" y="4835"/>
                  </a:lnTo>
                  <a:lnTo>
                    <a:pt x="1739" y="4799"/>
                  </a:lnTo>
                  <a:lnTo>
                    <a:pt x="1721" y="4746"/>
                  </a:lnTo>
                  <a:lnTo>
                    <a:pt x="1686" y="4676"/>
                  </a:lnTo>
                  <a:lnTo>
                    <a:pt x="1668" y="4579"/>
                  </a:lnTo>
                  <a:lnTo>
                    <a:pt x="1739" y="4579"/>
                  </a:lnTo>
                  <a:lnTo>
                    <a:pt x="1756" y="4508"/>
                  </a:lnTo>
                  <a:lnTo>
                    <a:pt x="1845" y="4341"/>
                  </a:lnTo>
                  <a:lnTo>
                    <a:pt x="1906" y="4235"/>
                  </a:lnTo>
                  <a:lnTo>
                    <a:pt x="1933" y="4191"/>
                  </a:lnTo>
                  <a:lnTo>
                    <a:pt x="2012" y="4164"/>
                  </a:lnTo>
                  <a:lnTo>
                    <a:pt x="2092" y="4076"/>
                  </a:lnTo>
                  <a:lnTo>
                    <a:pt x="2154" y="3996"/>
                  </a:lnTo>
                  <a:lnTo>
                    <a:pt x="2136" y="3944"/>
                  </a:lnTo>
                  <a:lnTo>
                    <a:pt x="2065" y="3899"/>
                  </a:lnTo>
                  <a:lnTo>
                    <a:pt x="2057" y="3829"/>
                  </a:lnTo>
                  <a:lnTo>
                    <a:pt x="2012" y="3758"/>
                  </a:lnTo>
                  <a:lnTo>
                    <a:pt x="1959" y="3714"/>
                  </a:lnTo>
                  <a:lnTo>
                    <a:pt x="1915" y="3644"/>
                  </a:lnTo>
                  <a:lnTo>
                    <a:pt x="1995" y="3599"/>
                  </a:lnTo>
                  <a:lnTo>
                    <a:pt x="2039" y="3538"/>
                  </a:lnTo>
                  <a:lnTo>
                    <a:pt x="2092" y="3485"/>
                  </a:lnTo>
                  <a:lnTo>
                    <a:pt x="2145" y="3485"/>
                  </a:lnTo>
                  <a:lnTo>
                    <a:pt x="2198" y="3432"/>
                  </a:lnTo>
                  <a:lnTo>
                    <a:pt x="2304" y="3432"/>
                  </a:lnTo>
                  <a:lnTo>
                    <a:pt x="2277" y="3352"/>
                  </a:lnTo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24" name="Freeform 1">
              <a:extLst>
                <a:ext uri="{FF2B5EF4-FFF2-40B4-BE49-F238E27FC236}">
                  <a16:creationId xmlns:a16="http://schemas.microsoft.com/office/drawing/2014/main" id="{F51F45EE-D207-F741-9EA0-40CFBA509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787" y="1225550"/>
              <a:ext cx="747713" cy="819150"/>
            </a:xfrm>
            <a:custGeom>
              <a:avLst/>
              <a:gdLst>
                <a:gd name="T0" fmla="*/ 918 w 2075"/>
                <a:gd name="T1" fmla="*/ 106 h 2277"/>
                <a:gd name="T2" fmla="*/ 1041 w 2075"/>
                <a:gd name="T3" fmla="*/ 124 h 2277"/>
                <a:gd name="T4" fmla="*/ 1200 w 2075"/>
                <a:gd name="T5" fmla="*/ 194 h 2277"/>
                <a:gd name="T6" fmla="*/ 1244 w 2075"/>
                <a:gd name="T7" fmla="*/ 256 h 2277"/>
                <a:gd name="T8" fmla="*/ 1376 w 2075"/>
                <a:gd name="T9" fmla="*/ 318 h 2277"/>
                <a:gd name="T10" fmla="*/ 1465 w 2075"/>
                <a:gd name="T11" fmla="*/ 379 h 2277"/>
                <a:gd name="T12" fmla="*/ 1500 w 2075"/>
                <a:gd name="T13" fmla="*/ 529 h 2277"/>
                <a:gd name="T14" fmla="*/ 1385 w 2075"/>
                <a:gd name="T15" fmla="*/ 574 h 2277"/>
                <a:gd name="T16" fmla="*/ 1279 w 2075"/>
                <a:gd name="T17" fmla="*/ 644 h 2277"/>
                <a:gd name="T18" fmla="*/ 1341 w 2075"/>
                <a:gd name="T19" fmla="*/ 741 h 2277"/>
                <a:gd name="T20" fmla="*/ 1376 w 2075"/>
                <a:gd name="T21" fmla="*/ 874 h 2277"/>
                <a:gd name="T22" fmla="*/ 1403 w 2075"/>
                <a:gd name="T23" fmla="*/ 979 h 2277"/>
                <a:gd name="T24" fmla="*/ 1526 w 2075"/>
                <a:gd name="T25" fmla="*/ 1006 h 2277"/>
                <a:gd name="T26" fmla="*/ 1588 w 2075"/>
                <a:gd name="T27" fmla="*/ 1085 h 2277"/>
                <a:gd name="T28" fmla="*/ 1756 w 2075"/>
                <a:gd name="T29" fmla="*/ 953 h 2277"/>
                <a:gd name="T30" fmla="*/ 1844 w 2075"/>
                <a:gd name="T31" fmla="*/ 1006 h 2277"/>
                <a:gd name="T32" fmla="*/ 1941 w 2075"/>
                <a:gd name="T33" fmla="*/ 1068 h 2277"/>
                <a:gd name="T34" fmla="*/ 2021 w 2075"/>
                <a:gd name="T35" fmla="*/ 1129 h 2277"/>
                <a:gd name="T36" fmla="*/ 2074 w 2075"/>
                <a:gd name="T37" fmla="*/ 1200 h 2277"/>
                <a:gd name="T38" fmla="*/ 1985 w 2075"/>
                <a:gd name="T39" fmla="*/ 1288 h 2277"/>
                <a:gd name="T40" fmla="*/ 1897 w 2075"/>
                <a:gd name="T41" fmla="*/ 1385 h 2277"/>
                <a:gd name="T42" fmla="*/ 1782 w 2075"/>
                <a:gd name="T43" fmla="*/ 1429 h 2277"/>
                <a:gd name="T44" fmla="*/ 1650 w 2075"/>
                <a:gd name="T45" fmla="*/ 1465 h 2277"/>
                <a:gd name="T46" fmla="*/ 1500 w 2075"/>
                <a:gd name="T47" fmla="*/ 1465 h 2277"/>
                <a:gd name="T48" fmla="*/ 1491 w 2075"/>
                <a:gd name="T49" fmla="*/ 1571 h 2277"/>
                <a:gd name="T50" fmla="*/ 1385 w 2075"/>
                <a:gd name="T51" fmla="*/ 1631 h 2277"/>
                <a:gd name="T52" fmla="*/ 1226 w 2075"/>
                <a:gd name="T53" fmla="*/ 1737 h 2277"/>
                <a:gd name="T54" fmla="*/ 1165 w 2075"/>
                <a:gd name="T55" fmla="*/ 1852 h 2277"/>
                <a:gd name="T56" fmla="*/ 1006 w 2075"/>
                <a:gd name="T57" fmla="*/ 1834 h 2277"/>
                <a:gd name="T58" fmla="*/ 926 w 2075"/>
                <a:gd name="T59" fmla="*/ 2046 h 2277"/>
                <a:gd name="T60" fmla="*/ 185 w 2075"/>
                <a:gd name="T61" fmla="*/ 2276 h 2277"/>
                <a:gd name="T62" fmla="*/ 44 w 2075"/>
                <a:gd name="T63" fmla="*/ 2081 h 2277"/>
                <a:gd name="T64" fmla="*/ 0 w 2075"/>
                <a:gd name="T65" fmla="*/ 1870 h 2277"/>
                <a:gd name="T66" fmla="*/ 53 w 2075"/>
                <a:gd name="T67" fmla="*/ 1658 h 2277"/>
                <a:gd name="T68" fmla="*/ 106 w 2075"/>
                <a:gd name="T69" fmla="*/ 1482 h 2277"/>
                <a:gd name="T70" fmla="*/ 194 w 2075"/>
                <a:gd name="T71" fmla="*/ 1244 h 2277"/>
                <a:gd name="T72" fmla="*/ 317 w 2075"/>
                <a:gd name="T73" fmla="*/ 1147 h 2277"/>
                <a:gd name="T74" fmla="*/ 344 w 2075"/>
                <a:gd name="T75" fmla="*/ 979 h 2277"/>
                <a:gd name="T76" fmla="*/ 273 w 2075"/>
                <a:gd name="T77" fmla="*/ 891 h 2277"/>
                <a:gd name="T78" fmla="*/ 141 w 2075"/>
                <a:gd name="T79" fmla="*/ 785 h 2277"/>
                <a:gd name="T80" fmla="*/ 70 w 2075"/>
                <a:gd name="T81" fmla="*/ 626 h 2277"/>
                <a:gd name="T82" fmla="*/ 132 w 2075"/>
                <a:gd name="T83" fmla="*/ 529 h 2277"/>
                <a:gd name="T84" fmla="*/ 229 w 2075"/>
                <a:gd name="T85" fmla="*/ 432 h 2277"/>
                <a:gd name="T86" fmla="*/ 335 w 2075"/>
                <a:gd name="T87" fmla="*/ 344 h 2277"/>
                <a:gd name="T88" fmla="*/ 397 w 2075"/>
                <a:gd name="T89" fmla="*/ 212 h 2277"/>
                <a:gd name="T90" fmla="*/ 450 w 2075"/>
                <a:gd name="T91" fmla="*/ 115 h 2277"/>
                <a:gd name="T92" fmla="*/ 582 w 2075"/>
                <a:gd name="T93" fmla="*/ 44 h 2277"/>
                <a:gd name="T94" fmla="*/ 741 w 2075"/>
                <a:gd name="T95" fmla="*/ 0 h 2277"/>
                <a:gd name="T96" fmla="*/ 900 w 2075"/>
                <a:gd name="T97" fmla="*/ 26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75" h="2277">
                  <a:moveTo>
                    <a:pt x="900" y="26"/>
                  </a:moveTo>
                  <a:lnTo>
                    <a:pt x="918" y="106"/>
                  </a:lnTo>
                  <a:lnTo>
                    <a:pt x="979" y="124"/>
                  </a:lnTo>
                  <a:lnTo>
                    <a:pt x="1041" y="124"/>
                  </a:lnTo>
                  <a:lnTo>
                    <a:pt x="1112" y="185"/>
                  </a:lnTo>
                  <a:lnTo>
                    <a:pt x="1200" y="194"/>
                  </a:lnTo>
                  <a:lnTo>
                    <a:pt x="1191" y="238"/>
                  </a:lnTo>
                  <a:lnTo>
                    <a:pt x="1244" y="256"/>
                  </a:lnTo>
                  <a:lnTo>
                    <a:pt x="1297" y="291"/>
                  </a:lnTo>
                  <a:lnTo>
                    <a:pt x="1376" y="318"/>
                  </a:lnTo>
                  <a:lnTo>
                    <a:pt x="1394" y="371"/>
                  </a:lnTo>
                  <a:lnTo>
                    <a:pt x="1465" y="379"/>
                  </a:lnTo>
                  <a:lnTo>
                    <a:pt x="1491" y="441"/>
                  </a:lnTo>
                  <a:lnTo>
                    <a:pt x="1500" y="529"/>
                  </a:lnTo>
                  <a:lnTo>
                    <a:pt x="1465" y="565"/>
                  </a:lnTo>
                  <a:lnTo>
                    <a:pt x="1385" y="574"/>
                  </a:lnTo>
                  <a:lnTo>
                    <a:pt x="1306" y="600"/>
                  </a:lnTo>
                  <a:lnTo>
                    <a:pt x="1279" y="644"/>
                  </a:lnTo>
                  <a:lnTo>
                    <a:pt x="1350" y="679"/>
                  </a:lnTo>
                  <a:lnTo>
                    <a:pt x="1341" y="741"/>
                  </a:lnTo>
                  <a:lnTo>
                    <a:pt x="1359" y="812"/>
                  </a:lnTo>
                  <a:lnTo>
                    <a:pt x="1376" y="874"/>
                  </a:lnTo>
                  <a:lnTo>
                    <a:pt x="1385" y="935"/>
                  </a:lnTo>
                  <a:lnTo>
                    <a:pt x="1403" y="979"/>
                  </a:lnTo>
                  <a:lnTo>
                    <a:pt x="1482" y="979"/>
                  </a:lnTo>
                  <a:lnTo>
                    <a:pt x="1526" y="1006"/>
                  </a:lnTo>
                  <a:lnTo>
                    <a:pt x="1518" y="1068"/>
                  </a:lnTo>
                  <a:lnTo>
                    <a:pt x="1588" y="1085"/>
                  </a:lnTo>
                  <a:lnTo>
                    <a:pt x="1676" y="1050"/>
                  </a:lnTo>
                  <a:lnTo>
                    <a:pt x="1756" y="953"/>
                  </a:lnTo>
                  <a:lnTo>
                    <a:pt x="1765" y="1015"/>
                  </a:lnTo>
                  <a:lnTo>
                    <a:pt x="1844" y="1006"/>
                  </a:lnTo>
                  <a:lnTo>
                    <a:pt x="1906" y="1032"/>
                  </a:lnTo>
                  <a:lnTo>
                    <a:pt x="1941" y="1068"/>
                  </a:lnTo>
                  <a:lnTo>
                    <a:pt x="2012" y="1076"/>
                  </a:lnTo>
                  <a:lnTo>
                    <a:pt x="2021" y="1129"/>
                  </a:lnTo>
                  <a:lnTo>
                    <a:pt x="2029" y="1182"/>
                  </a:lnTo>
                  <a:lnTo>
                    <a:pt x="2074" y="1200"/>
                  </a:lnTo>
                  <a:lnTo>
                    <a:pt x="2056" y="1253"/>
                  </a:lnTo>
                  <a:lnTo>
                    <a:pt x="1985" y="1288"/>
                  </a:lnTo>
                  <a:lnTo>
                    <a:pt x="1932" y="1324"/>
                  </a:lnTo>
                  <a:lnTo>
                    <a:pt x="1897" y="1385"/>
                  </a:lnTo>
                  <a:lnTo>
                    <a:pt x="1862" y="1438"/>
                  </a:lnTo>
                  <a:lnTo>
                    <a:pt x="1782" y="1429"/>
                  </a:lnTo>
                  <a:lnTo>
                    <a:pt x="1721" y="1456"/>
                  </a:lnTo>
                  <a:lnTo>
                    <a:pt x="1650" y="1465"/>
                  </a:lnTo>
                  <a:lnTo>
                    <a:pt x="1571" y="1456"/>
                  </a:lnTo>
                  <a:lnTo>
                    <a:pt x="1500" y="1465"/>
                  </a:lnTo>
                  <a:lnTo>
                    <a:pt x="1491" y="1509"/>
                  </a:lnTo>
                  <a:lnTo>
                    <a:pt x="1491" y="1571"/>
                  </a:lnTo>
                  <a:lnTo>
                    <a:pt x="1412" y="1579"/>
                  </a:lnTo>
                  <a:lnTo>
                    <a:pt x="1385" y="1631"/>
                  </a:lnTo>
                  <a:lnTo>
                    <a:pt x="1323" y="1693"/>
                  </a:lnTo>
                  <a:lnTo>
                    <a:pt x="1226" y="1737"/>
                  </a:lnTo>
                  <a:lnTo>
                    <a:pt x="1218" y="1817"/>
                  </a:lnTo>
                  <a:lnTo>
                    <a:pt x="1165" y="1852"/>
                  </a:lnTo>
                  <a:lnTo>
                    <a:pt x="1094" y="1817"/>
                  </a:lnTo>
                  <a:lnTo>
                    <a:pt x="1006" y="1834"/>
                  </a:lnTo>
                  <a:lnTo>
                    <a:pt x="970" y="1949"/>
                  </a:lnTo>
                  <a:lnTo>
                    <a:pt x="926" y="2046"/>
                  </a:lnTo>
                  <a:lnTo>
                    <a:pt x="803" y="2249"/>
                  </a:lnTo>
                  <a:lnTo>
                    <a:pt x="185" y="2276"/>
                  </a:lnTo>
                  <a:lnTo>
                    <a:pt x="132" y="2187"/>
                  </a:lnTo>
                  <a:lnTo>
                    <a:pt x="44" y="2081"/>
                  </a:lnTo>
                  <a:lnTo>
                    <a:pt x="26" y="2002"/>
                  </a:lnTo>
                  <a:lnTo>
                    <a:pt x="0" y="1870"/>
                  </a:lnTo>
                  <a:lnTo>
                    <a:pt x="17" y="1764"/>
                  </a:lnTo>
                  <a:lnTo>
                    <a:pt x="53" y="1658"/>
                  </a:lnTo>
                  <a:lnTo>
                    <a:pt x="106" y="1571"/>
                  </a:lnTo>
                  <a:lnTo>
                    <a:pt x="106" y="1482"/>
                  </a:lnTo>
                  <a:lnTo>
                    <a:pt x="123" y="1376"/>
                  </a:lnTo>
                  <a:lnTo>
                    <a:pt x="194" y="1244"/>
                  </a:lnTo>
                  <a:lnTo>
                    <a:pt x="256" y="1191"/>
                  </a:lnTo>
                  <a:lnTo>
                    <a:pt x="317" y="1147"/>
                  </a:lnTo>
                  <a:lnTo>
                    <a:pt x="335" y="1076"/>
                  </a:lnTo>
                  <a:lnTo>
                    <a:pt x="344" y="979"/>
                  </a:lnTo>
                  <a:lnTo>
                    <a:pt x="335" y="926"/>
                  </a:lnTo>
                  <a:lnTo>
                    <a:pt x="273" y="891"/>
                  </a:lnTo>
                  <a:lnTo>
                    <a:pt x="194" y="847"/>
                  </a:lnTo>
                  <a:lnTo>
                    <a:pt x="141" y="785"/>
                  </a:lnTo>
                  <a:lnTo>
                    <a:pt x="114" y="706"/>
                  </a:lnTo>
                  <a:lnTo>
                    <a:pt x="70" y="626"/>
                  </a:lnTo>
                  <a:lnTo>
                    <a:pt x="123" y="591"/>
                  </a:lnTo>
                  <a:lnTo>
                    <a:pt x="132" y="529"/>
                  </a:lnTo>
                  <a:lnTo>
                    <a:pt x="203" y="494"/>
                  </a:lnTo>
                  <a:lnTo>
                    <a:pt x="229" y="432"/>
                  </a:lnTo>
                  <a:lnTo>
                    <a:pt x="264" y="397"/>
                  </a:lnTo>
                  <a:lnTo>
                    <a:pt x="335" y="344"/>
                  </a:lnTo>
                  <a:lnTo>
                    <a:pt x="326" y="265"/>
                  </a:lnTo>
                  <a:lnTo>
                    <a:pt x="397" y="212"/>
                  </a:lnTo>
                  <a:lnTo>
                    <a:pt x="441" y="176"/>
                  </a:lnTo>
                  <a:lnTo>
                    <a:pt x="450" y="115"/>
                  </a:lnTo>
                  <a:lnTo>
                    <a:pt x="520" y="71"/>
                  </a:lnTo>
                  <a:lnTo>
                    <a:pt x="582" y="44"/>
                  </a:lnTo>
                  <a:lnTo>
                    <a:pt x="644" y="26"/>
                  </a:lnTo>
                  <a:lnTo>
                    <a:pt x="741" y="0"/>
                  </a:lnTo>
                  <a:lnTo>
                    <a:pt x="829" y="9"/>
                  </a:lnTo>
                  <a:lnTo>
                    <a:pt x="900" y="26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25" name="Freeform 2">
              <a:extLst>
                <a:ext uri="{FF2B5EF4-FFF2-40B4-BE49-F238E27FC236}">
                  <a16:creationId xmlns:a16="http://schemas.microsoft.com/office/drawing/2014/main" id="{12D30F9B-7AA3-0E49-B14D-C5BECAF4F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087" y="1450975"/>
              <a:ext cx="1404938" cy="1331912"/>
            </a:xfrm>
            <a:custGeom>
              <a:avLst/>
              <a:gdLst>
                <a:gd name="T0" fmla="*/ 3901 w 3902"/>
                <a:gd name="T1" fmla="*/ 1897 h 3698"/>
                <a:gd name="T2" fmla="*/ 3716 w 3902"/>
                <a:gd name="T3" fmla="*/ 2073 h 3698"/>
                <a:gd name="T4" fmla="*/ 3495 w 3902"/>
                <a:gd name="T5" fmla="*/ 2258 h 3698"/>
                <a:gd name="T6" fmla="*/ 3283 w 3902"/>
                <a:gd name="T7" fmla="*/ 2417 h 3698"/>
                <a:gd name="T8" fmla="*/ 3239 w 3902"/>
                <a:gd name="T9" fmla="*/ 2664 h 3698"/>
                <a:gd name="T10" fmla="*/ 3045 w 3902"/>
                <a:gd name="T11" fmla="*/ 2929 h 3698"/>
                <a:gd name="T12" fmla="*/ 3098 w 3902"/>
                <a:gd name="T13" fmla="*/ 3105 h 3698"/>
                <a:gd name="T14" fmla="*/ 3063 w 3902"/>
                <a:gd name="T15" fmla="*/ 3352 h 3698"/>
                <a:gd name="T16" fmla="*/ 2798 w 3902"/>
                <a:gd name="T17" fmla="*/ 3388 h 3698"/>
                <a:gd name="T18" fmla="*/ 2489 w 3902"/>
                <a:gd name="T19" fmla="*/ 3476 h 3698"/>
                <a:gd name="T20" fmla="*/ 2286 w 3902"/>
                <a:gd name="T21" fmla="*/ 3697 h 3698"/>
                <a:gd name="T22" fmla="*/ 2057 w 3902"/>
                <a:gd name="T23" fmla="*/ 3458 h 3698"/>
                <a:gd name="T24" fmla="*/ 1871 w 3902"/>
                <a:gd name="T25" fmla="*/ 3485 h 3698"/>
                <a:gd name="T26" fmla="*/ 1712 w 3902"/>
                <a:gd name="T27" fmla="*/ 3626 h 3698"/>
                <a:gd name="T28" fmla="*/ 1448 w 3902"/>
                <a:gd name="T29" fmla="*/ 3697 h 3698"/>
                <a:gd name="T30" fmla="*/ 1298 w 3902"/>
                <a:gd name="T31" fmla="*/ 3520 h 3698"/>
                <a:gd name="T32" fmla="*/ 1262 w 3902"/>
                <a:gd name="T33" fmla="*/ 3238 h 3698"/>
                <a:gd name="T34" fmla="*/ 1095 w 3902"/>
                <a:gd name="T35" fmla="*/ 3061 h 3698"/>
                <a:gd name="T36" fmla="*/ 830 w 3902"/>
                <a:gd name="T37" fmla="*/ 2955 h 3698"/>
                <a:gd name="T38" fmla="*/ 521 w 3902"/>
                <a:gd name="T39" fmla="*/ 2876 h 3698"/>
                <a:gd name="T40" fmla="*/ 477 w 3902"/>
                <a:gd name="T41" fmla="*/ 2638 h 3698"/>
                <a:gd name="T42" fmla="*/ 283 w 3902"/>
                <a:gd name="T43" fmla="*/ 2461 h 3698"/>
                <a:gd name="T44" fmla="*/ 353 w 3902"/>
                <a:gd name="T45" fmla="*/ 2232 h 3698"/>
                <a:gd name="T46" fmla="*/ 512 w 3902"/>
                <a:gd name="T47" fmla="*/ 2029 h 3698"/>
                <a:gd name="T48" fmla="*/ 768 w 3902"/>
                <a:gd name="T49" fmla="*/ 1923 h 3698"/>
                <a:gd name="T50" fmla="*/ 556 w 3902"/>
                <a:gd name="T51" fmla="*/ 1702 h 3698"/>
                <a:gd name="T52" fmla="*/ 45 w 3902"/>
                <a:gd name="T53" fmla="*/ 1138 h 3698"/>
                <a:gd name="T54" fmla="*/ 212 w 3902"/>
                <a:gd name="T55" fmla="*/ 927 h 3698"/>
                <a:gd name="T56" fmla="*/ 353 w 3902"/>
                <a:gd name="T57" fmla="*/ 1067 h 3698"/>
                <a:gd name="T58" fmla="*/ 442 w 3902"/>
                <a:gd name="T59" fmla="*/ 777 h 3698"/>
                <a:gd name="T60" fmla="*/ 353 w 3902"/>
                <a:gd name="T61" fmla="*/ 450 h 3698"/>
                <a:gd name="T62" fmla="*/ 318 w 3902"/>
                <a:gd name="T63" fmla="*/ 274 h 3698"/>
                <a:gd name="T64" fmla="*/ 556 w 3902"/>
                <a:gd name="T65" fmla="*/ 168 h 3698"/>
                <a:gd name="T66" fmla="*/ 812 w 3902"/>
                <a:gd name="T67" fmla="*/ 0 h 3698"/>
                <a:gd name="T68" fmla="*/ 1015 w 3902"/>
                <a:gd name="T69" fmla="*/ 265 h 3698"/>
                <a:gd name="T70" fmla="*/ 1059 w 3902"/>
                <a:gd name="T71" fmla="*/ 521 h 3698"/>
                <a:gd name="T72" fmla="*/ 848 w 3902"/>
                <a:gd name="T73" fmla="*/ 856 h 3698"/>
                <a:gd name="T74" fmla="*/ 742 w 3902"/>
                <a:gd name="T75" fmla="*/ 1244 h 3698"/>
                <a:gd name="T76" fmla="*/ 927 w 3902"/>
                <a:gd name="T77" fmla="*/ 1650 h 3698"/>
                <a:gd name="T78" fmla="*/ 1748 w 3902"/>
                <a:gd name="T79" fmla="*/ 1208 h 3698"/>
                <a:gd name="T80" fmla="*/ 1968 w 3902"/>
                <a:gd name="T81" fmla="*/ 1111 h 3698"/>
                <a:gd name="T82" fmla="*/ 2233 w 3902"/>
                <a:gd name="T83" fmla="*/ 945 h 3698"/>
                <a:gd name="T84" fmla="*/ 2392 w 3902"/>
                <a:gd name="T85" fmla="*/ 839 h 3698"/>
                <a:gd name="T86" fmla="*/ 2639 w 3902"/>
                <a:gd name="T87" fmla="*/ 759 h 3698"/>
                <a:gd name="T88" fmla="*/ 2930 w 3902"/>
                <a:gd name="T89" fmla="*/ 795 h 3698"/>
                <a:gd name="T90" fmla="*/ 3080 w 3902"/>
                <a:gd name="T91" fmla="*/ 1085 h 3698"/>
                <a:gd name="T92" fmla="*/ 3054 w 3902"/>
                <a:gd name="T93" fmla="*/ 1261 h 3698"/>
                <a:gd name="T94" fmla="*/ 3054 w 3902"/>
                <a:gd name="T95" fmla="*/ 1508 h 3698"/>
                <a:gd name="T96" fmla="*/ 3230 w 3902"/>
                <a:gd name="T97" fmla="*/ 1482 h 3698"/>
                <a:gd name="T98" fmla="*/ 3248 w 3902"/>
                <a:gd name="T99" fmla="*/ 1605 h 3698"/>
                <a:gd name="T100" fmla="*/ 3310 w 3902"/>
                <a:gd name="T101" fmla="*/ 1844 h 3698"/>
                <a:gd name="T102" fmla="*/ 3751 w 3902"/>
                <a:gd name="T103" fmla="*/ 1694 h 3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02" h="3698">
                  <a:moveTo>
                    <a:pt x="3822" y="1694"/>
                  </a:moveTo>
                  <a:lnTo>
                    <a:pt x="3822" y="1773"/>
                  </a:lnTo>
                  <a:lnTo>
                    <a:pt x="3857" y="1844"/>
                  </a:lnTo>
                  <a:lnTo>
                    <a:pt x="3901" y="1897"/>
                  </a:lnTo>
                  <a:lnTo>
                    <a:pt x="3875" y="1950"/>
                  </a:lnTo>
                  <a:lnTo>
                    <a:pt x="3822" y="2002"/>
                  </a:lnTo>
                  <a:lnTo>
                    <a:pt x="3733" y="2020"/>
                  </a:lnTo>
                  <a:lnTo>
                    <a:pt x="3716" y="2073"/>
                  </a:lnTo>
                  <a:lnTo>
                    <a:pt x="3654" y="2100"/>
                  </a:lnTo>
                  <a:lnTo>
                    <a:pt x="3619" y="2179"/>
                  </a:lnTo>
                  <a:lnTo>
                    <a:pt x="3575" y="2241"/>
                  </a:lnTo>
                  <a:lnTo>
                    <a:pt x="3495" y="2258"/>
                  </a:lnTo>
                  <a:lnTo>
                    <a:pt x="3433" y="2294"/>
                  </a:lnTo>
                  <a:lnTo>
                    <a:pt x="3407" y="2355"/>
                  </a:lnTo>
                  <a:lnTo>
                    <a:pt x="3319" y="2373"/>
                  </a:lnTo>
                  <a:lnTo>
                    <a:pt x="3283" y="2417"/>
                  </a:lnTo>
                  <a:lnTo>
                    <a:pt x="3266" y="2479"/>
                  </a:lnTo>
                  <a:lnTo>
                    <a:pt x="3274" y="2558"/>
                  </a:lnTo>
                  <a:lnTo>
                    <a:pt x="3292" y="2620"/>
                  </a:lnTo>
                  <a:lnTo>
                    <a:pt x="3239" y="2664"/>
                  </a:lnTo>
                  <a:lnTo>
                    <a:pt x="3204" y="2726"/>
                  </a:lnTo>
                  <a:lnTo>
                    <a:pt x="3124" y="2797"/>
                  </a:lnTo>
                  <a:lnTo>
                    <a:pt x="3063" y="2876"/>
                  </a:lnTo>
                  <a:lnTo>
                    <a:pt x="3045" y="2929"/>
                  </a:lnTo>
                  <a:lnTo>
                    <a:pt x="3080" y="2991"/>
                  </a:lnTo>
                  <a:lnTo>
                    <a:pt x="3124" y="3000"/>
                  </a:lnTo>
                  <a:lnTo>
                    <a:pt x="3124" y="3061"/>
                  </a:lnTo>
                  <a:lnTo>
                    <a:pt x="3098" y="3105"/>
                  </a:lnTo>
                  <a:lnTo>
                    <a:pt x="3071" y="3158"/>
                  </a:lnTo>
                  <a:lnTo>
                    <a:pt x="3036" y="3211"/>
                  </a:lnTo>
                  <a:lnTo>
                    <a:pt x="3045" y="3282"/>
                  </a:lnTo>
                  <a:lnTo>
                    <a:pt x="3063" y="3352"/>
                  </a:lnTo>
                  <a:lnTo>
                    <a:pt x="2992" y="3335"/>
                  </a:lnTo>
                  <a:lnTo>
                    <a:pt x="2930" y="3352"/>
                  </a:lnTo>
                  <a:lnTo>
                    <a:pt x="2877" y="3414"/>
                  </a:lnTo>
                  <a:lnTo>
                    <a:pt x="2798" y="3388"/>
                  </a:lnTo>
                  <a:lnTo>
                    <a:pt x="2719" y="3370"/>
                  </a:lnTo>
                  <a:lnTo>
                    <a:pt x="2648" y="3397"/>
                  </a:lnTo>
                  <a:lnTo>
                    <a:pt x="2560" y="3450"/>
                  </a:lnTo>
                  <a:lnTo>
                    <a:pt x="2489" y="3476"/>
                  </a:lnTo>
                  <a:lnTo>
                    <a:pt x="2489" y="3529"/>
                  </a:lnTo>
                  <a:lnTo>
                    <a:pt x="2445" y="3591"/>
                  </a:lnTo>
                  <a:lnTo>
                    <a:pt x="2330" y="3635"/>
                  </a:lnTo>
                  <a:lnTo>
                    <a:pt x="2286" y="3697"/>
                  </a:lnTo>
                  <a:lnTo>
                    <a:pt x="2215" y="3661"/>
                  </a:lnTo>
                  <a:lnTo>
                    <a:pt x="2163" y="3511"/>
                  </a:lnTo>
                  <a:lnTo>
                    <a:pt x="2110" y="3432"/>
                  </a:lnTo>
                  <a:lnTo>
                    <a:pt x="2057" y="3458"/>
                  </a:lnTo>
                  <a:lnTo>
                    <a:pt x="1986" y="3485"/>
                  </a:lnTo>
                  <a:lnTo>
                    <a:pt x="1942" y="3432"/>
                  </a:lnTo>
                  <a:lnTo>
                    <a:pt x="1854" y="3414"/>
                  </a:lnTo>
                  <a:lnTo>
                    <a:pt x="1871" y="3485"/>
                  </a:lnTo>
                  <a:lnTo>
                    <a:pt x="1889" y="3573"/>
                  </a:lnTo>
                  <a:lnTo>
                    <a:pt x="1836" y="3635"/>
                  </a:lnTo>
                  <a:lnTo>
                    <a:pt x="1774" y="3617"/>
                  </a:lnTo>
                  <a:lnTo>
                    <a:pt x="1712" y="3626"/>
                  </a:lnTo>
                  <a:lnTo>
                    <a:pt x="1660" y="3661"/>
                  </a:lnTo>
                  <a:lnTo>
                    <a:pt x="1624" y="3688"/>
                  </a:lnTo>
                  <a:lnTo>
                    <a:pt x="1554" y="3697"/>
                  </a:lnTo>
                  <a:lnTo>
                    <a:pt x="1448" y="3697"/>
                  </a:lnTo>
                  <a:lnTo>
                    <a:pt x="1377" y="3661"/>
                  </a:lnTo>
                  <a:lnTo>
                    <a:pt x="1368" y="3617"/>
                  </a:lnTo>
                  <a:lnTo>
                    <a:pt x="1333" y="3582"/>
                  </a:lnTo>
                  <a:lnTo>
                    <a:pt x="1298" y="3520"/>
                  </a:lnTo>
                  <a:lnTo>
                    <a:pt x="1307" y="3450"/>
                  </a:lnTo>
                  <a:lnTo>
                    <a:pt x="1271" y="3397"/>
                  </a:lnTo>
                  <a:lnTo>
                    <a:pt x="1227" y="3326"/>
                  </a:lnTo>
                  <a:lnTo>
                    <a:pt x="1262" y="3238"/>
                  </a:lnTo>
                  <a:lnTo>
                    <a:pt x="1271" y="3176"/>
                  </a:lnTo>
                  <a:lnTo>
                    <a:pt x="1245" y="3123"/>
                  </a:lnTo>
                  <a:lnTo>
                    <a:pt x="1139" y="3132"/>
                  </a:lnTo>
                  <a:lnTo>
                    <a:pt x="1095" y="3061"/>
                  </a:lnTo>
                  <a:lnTo>
                    <a:pt x="1104" y="2973"/>
                  </a:lnTo>
                  <a:lnTo>
                    <a:pt x="1077" y="2920"/>
                  </a:lnTo>
                  <a:lnTo>
                    <a:pt x="971" y="2929"/>
                  </a:lnTo>
                  <a:lnTo>
                    <a:pt x="830" y="2955"/>
                  </a:lnTo>
                  <a:lnTo>
                    <a:pt x="733" y="2973"/>
                  </a:lnTo>
                  <a:lnTo>
                    <a:pt x="627" y="2982"/>
                  </a:lnTo>
                  <a:lnTo>
                    <a:pt x="548" y="2947"/>
                  </a:lnTo>
                  <a:lnTo>
                    <a:pt x="521" y="2876"/>
                  </a:lnTo>
                  <a:lnTo>
                    <a:pt x="459" y="2841"/>
                  </a:lnTo>
                  <a:lnTo>
                    <a:pt x="451" y="2779"/>
                  </a:lnTo>
                  <a:lnTo>
                    <a:pt x="451" y="2708"/>
                  </a:lnTo>
                  <a:lnTo>
                    <a:pt x="477" y="2638"/>
                  </a:lnTo>
                  <a:lnTo>
                    <a:pt x="424" y="2602"/>
                  </a:lnTo>
                  <a:lnTo>
                    <a:pt x="362" y="2550"/>
                  </a:lnTo>
                  <a:lnTo>
                    <a:pt x="336" y="2488"/>
                  </a:lnTo>
                  <a:lnTo>
                    <a:pt x="283" y="2461"/>
                  </a:lnTo>
                  <a:lnTo>
                    <a:pt x="274" y="2391"/>
                  </a:lnTo>
                  <a:lnTo>
                    <a:pt x="221" y="2338"/>
                  </a:lnTo>
                  <a:lnTo>
                    <a:pt x="221" y="2285"/>
                  </a:lnTo>
                  <a:lnTo>
                    <a:pt x="353" y="2232"/>
                  </a:lnTo>
                  <a:lnTo>
                    <a:pt x="415" y="2197"/>
                  </a:lnTo>
                  <a:lnTo>
                    <a:pt x="406" y="2126"/>
                  </a:lnTo>
                  <a:lnTo>
                    <a:pt x="398" y="2055"/>
                  </a:lnTo>
                  <a:lnTo>
                    <a:pt x="512" y="2029"/>
                  </a:lnTo>
                  <a:lnTo>
                    <a:pt x="592" y="2047"/>
                  </a:lnTo>
                  <a:lnTo>
                    <a:pt x="662" y="2064"/>
                  </a:lnTo>
                  <a:lnTo>
                    <a:pt x="733" y="2055"/>
                  </a:lnTo>
                  <a:lnTo>
                    <a:pt x="768" y="1923"/>
                  </a:lnTo>
                  <a:lnTo>
                    <a:pt x="751" y="1835"/>
                  </a:lnTo>
                  <a:lnTo>
                    <a:pt x="715" y="1764"/>
                  </a:lnTo>
                  <a:lnTo>
                    <a:pt x="645" y="1711"/>
                  </a:lnTo>
                  <a:lnTo>
                    <a:pt x="556" y="1702"/>
                  </a:lnTo>
                  <a:lnTo>
                    <a:pt x="371" y="1482"/>
                  </a:lnTo>
                  <a:lnTo>
                    <a:pt x="62" y="1252"/>
                  </a:lnTo>
                  <a:lnTo>
                    <a:pt x="0" y="1173"/>
                  </a:lnTo>
                  <a:lnTo>
                    <a:pt x="45" y="1138"/>
                  </a:lnTo>
                  <a:lnTo>
                    <a:pt x="106" y="1094"/>
                  </a:lnTo>
                  <a:lnTo>
                    <a:pt x="124" y="1014"/>
                  </a:lnTo>
                  <a:lnTo>
                    <a:pt x="133" y="953"/>
                  </a:lnTo>
                  <a:lnTo>
                    <a:pt x="212" y="927"/>
                  </a:lnTo>
                  <a:lnTo>
                    <a:pt x="248" y="970"/>
                  </a:lnTo>
                  <a:lnTo>
                    <a:pt x="239" y="1014"/>
                  </a:lnTo>
                  <a:lnTo>
                    <a:pt x="256" y="1049"/>
                  </a:lnTo>
                  <a:lnTo>
                    <a:pt x="353" y="1067"/>
                  </a:lnTo>
                  <a:lnTo>
                    <a:pt x="433" y="1041"/>
                  </a:lnTo>
                  <a:lnTo>
                    <a:pt x="459" y="953"/>
                  </a:lnTo>
                  <a:lnTo>
                    <a:pt x="442" y="848"/>
                  </a:lnTo>
                  <a:lnTo>
                    <a:pt x="442" y="777"/>
                  </a:lnTo>
                  <a:lnTo>
                    <a:pt x="406" y="706"/>
                  </a:lnTo>
                  <a:lnTo>
                    <a:pt x="415" y="627"/>
                  </a:lnTo>
                  <a:lnTo>
                    <a:pt x="433" y="539"/>
                  </a:lnTo>
                  <a:lnTo>
                    <a:pt x="353" y="450"/>
                  </a:lnTo>
                  <a:lnTo>
                    <a:pt x="283" y="415"/>
                  </a:lnTo>
                  <a:lnTo>
                    <a:pt x="203" y="345"/>
                  </a:lnTo>
                  <a:lnTo>
                    <a:pt x="248" y="292"/>
                  </a:lnTo>
                  <a:lnTo>
                    <a:pt x="318" y="274"/>
                  </a:lnTo>
                  <a:lnTo>
                    <a:pt x="433" y="256"/>
                  </a:lnTo>
                  <a:lnTo>
                    <a:pt x="486" y="265"/>
                  </a:lnTo>
                  <a:lnTo>
                    <a:pt x="503" y="212"/>
                  </a:lnTo>
                  <a:lnTo>
                    <a:pt x="556" y="168"/>
                  </a:lnTo>
                  <a:lnTo>
                    <a:pt x="636" y="115"/>
                  </a:lnTo>
                  <a:lnTo>
                    <a:pt x="698" y="71"/>
                  </a:lnTo>
                  <a:lnTo>
                    <a:pt x="759" y="36"/>
                  </a:lnTo>
                  <a:lnTo>
                    <a:pt x="812" y="0"/>
                  </a:lnTo>
                  <a:lnTo>
                    <a:pt x="856" y="80"/>
                  </a:lnTo>
                  <a:lnTo>
                    <a:pt x="883" y="159"/>
                  </a:lnTo>
                  <a:lnTo>
                    <a:pt x="936" y="221"/>
                  </a:lnTo>
                  <a:lnTo>
                    <a:pt x="1015" y="265"/>
                  </a:lnTo>
                  <a:lnTo>
                    <a:pt x="1077" y="300"/>
                  </a:lnTo>
                  <a:lnTo>
                    <a:pt x="1086" y="353"/>
                  </a:lnTo>
                  <a:lnTo>
                    <a:pt x="1077" y="450"/>
                  </a:lnTo>
                  <a:lnTo>
                    <a:pt x="1059" y="521"/>
                  </a:lnTo>
                  <a:lnTo>
                    <a:pt x="998" y="565"/>
                  </a:lnTo>
                  <a:lnTo>
                    <a:pt x="936" y="618"/>
                  </a:lnTo>
                  <a:lnTo>
                    <a:pt x="865" y="750"/>
                  </a:lnTo>
                  <a:lnTo>
                    <a:pt x="848" y="856"/>
                  </a:lnTo>
                  <a:lnTo>
                    <a:pt x="848" y="945"/>
                  </a:lnTo>
                  <a:lnTo>
                    <a:pt x="795" y="1032"/>
                  </a:lnTo>
                  <a:lnTo>
                    <a:pt x="759" y="1138"/>
                  </a:lnTo>
                  <a:lnTo>
                    <a:pt x="742" y="1244"/>
                  </a:lnTo>
                  <a:lnTo>
                    <a:pt x="768" y="1376"/>
                  </a:lnTo>
                  <a:lnTo>
                    <a:pt x="786" y="1455"/>
                  </a:lnTo>
                  <a:lnTo>
                    <a:pt x="874" y="1561"/>
                  </a:lnTo>
                  <a:lnTo>
                    <a:pt x="927" y="1650"/>
                  </a:lnTo>
                  <a:lnTo>
                    <a:pt x="1545" y="1623"/>
                  </a:lnTo>
                  <a:lnTo>
                    <a:pt x="1668" y="1420"/>
                  </a:lnTo>
                  <a:lnTo>
                    <a:pt x="1712" y="1323"/>
                  </a:lnTo>
                  <a:lnTo>
                    <a:pt x="1748" y="1208"/>
                  </a:lnTo>
                  <a:lnTo>
                    <a:pt x="1836" y="1191"/>
                  </a:lnTo>
                  <a:lnTo>
                    <a:pt x="1907" y="1226"/>
                  </a:lnTo>
                  <a:lnTo>
                    <a:pt x="1960" y="1191"/>
                  </a:lnTo>
                  <a:lnTo>
                    <a:pt x="1968" y="1111"/>
                  </a:lnTo>
                  <a:lnTo>
                    <a:pt x="2065" y="1067"/>
                  </a:lnTo>
                  <a:lnTo>
                    <a:pt x="2127" y="1005"/>
                  </a:lnTo>
                  <a:lnTo>
                    <a:pt x="2154" y="953"/>
                  </a:lnTo>
                  <a:lnTo>
                    <a:pt x="2233" y="945"/>
                  </a:lnTo>
                  <a:lnTo>
                    <a:pt x="2233" y="883"/>
                  </a:lnTo>
                  <a:lnTo>
                    <a:pt x="2242" y="839"/>
                  </a:lnTo>
                  <a:lnTo>
                    <a:pt x="2313" y="830"/>
                  </a:lnTo>
                  <a:lnTo>
                    <a:pt x="2392" y="839"/>
                  </a:lnTo>
                  <a:lnTo>
                    <a:pt x="2463" y="830"/>
                  </a:lnTo>
                  <a:lnTo>
                    <a:pt x="2524" y="803"/>
                  </a:lnTo>
                  <a:lnTo>
                    <a:pt x="2604" y="812"/>
                  </a:lnTo>
                  <a:lnTo>
                    <a:pt x="2639" y="759"/>
                  </a:lnTo>
                  <a:lnTo>
                    <a:pt x="2674" y="698"/>
                  </a:lnTo>
                  <a:lnTo>
                    <a:pt x="2727" y="662"/>
                  </a:lnTo>
                  <a:lnTo>
                    <a:pt x="2842" y="750"/>
                  </a:lnTo>
                  <a:lnTo>
                    <a:pt x="2930" y="795"/>
                  </a:lnTo>
                  <a:lnTo>
                    <a:pt x="3010" y="856"/>
                  </a:lnTo>
                  <a:lnTo>
                    <a:pt x="3071" y="927"/>
                  </a:lnTo>
                  <a:lnTo>
                    <a:pt x="3089" y="997"/>
                  </a:lnTo>
                  <a:lnTo>
                    <a:pt x="3080" y="1085"/>
                  </a:lnTo>
                  <a:lnTo>
                    <a:pt x="3124" y="1120"/>
                  </a:lnTo>
                  <a:lnTo>
                    <a:pt x="3177" y="1164"/>
                  </a:lnTo>
                  <a:lnTo>
                    <a:pt x="3142" y="1235"/>
                  </a:lnTo>
                  <a:lnTo>
                    <a:pt x="3054" y="1261"/>
                  </a:lnTo>
                  <a:lnTo>
                    <a:pt x="3054" y="1323"/>
                  </a:lnTo>
                  <a:lnTo>
                    <a:pt x="3036" y="1376"/>
                  </a:lnTo>
                  <a:lnTo>
                    <a:pt x="3027" y="1447"/>
                  </a:lnTo>
                  <a:lnTo>
                    <a:pt x="3054" y="1508"/>
                  </a:lnTo>
                  <a:lnTo>
                    <a:pt x="3089" y="1544"/>
                  </a:lnTo>
                  <a:lnTo>
                    <a:pt x="3151" y="1588"/>
                  </a:lnTo>
                  <a:lnTo>
                    <a:pt x="3204" y="1552"/>
                  </a:lnTo>
                  <a:lnTo>
                    <a:pt x="3230" y="1482"/>
                  </a:lnTo>
                  <a:lnTo>
                    <a:pt x="3257" y="1429"/>
                  </a:lnTo>
                  <a:lnTo>
                    <a:pt x="3319" y="1499"/>
                  </a:lnTo>
                  <a:lnTo>
                    <a:pt x="3310" y="1544"/>
                  </a:lnTo>
                  <a:lnTo>
                    <a:pt x="3248" y="1605"/>
                  </a:lnTo>
                  <a:lnTo>
                    <a:pt x="3283" y="1667"/>
                  </a:lnTo>
                  <a:lnTo>
                    <a:pt x="3257" y="1720"/>
                  </a:lnTo>
                  <a:lnTo>
                    <a:pt x="3274" y="1791"/>
                  </a:lnTo>
                  <a:lnTo>
                    <a:pt x="3310" y="1844"/>
                  </a:lnTo>
                  <a:lnTo>
                    <a:pt x="3310" y="1923"/>
                  </a:lnTo>
                  <a:lnTo>
                    <a:pt x="3372" y="1950"/>
                  </a:lnTo>
                  <a:lnTo>
                    <a:pt x="3451" y="1950"/>
                  </a:lnTo>
                  <a:lnTo>
                    <a:pt x="3751" y="1694"/>
                  </a:lnTo>
                  <a:lnTo>
                    <a:pt x="3804" y="1614"/>
                  </a:lnTo>
                  <a:lnTo>
                    <a:pt x="3822" y="1694"/>
                  </a:lnTo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92D050"/>
                </a:solidFill>
              </a:endParaRPr>
            </a:p>
          </p:txBody>
        </p:sp>
        <p:sp>
          <p:nvSpPr>
            <p:cNvPr id="126" name="Freeform 3">
              <a:extLst>
                <a:ext uri="{FF2B5EF4-FFF2-40B4-BE49-F238E27FC236}">
                  <a16:creationId xmlns:a16="http://schemas.microsoft.com/office/drawing/2014/main" id="{6A0AFCFB-5DB0-0743-9F6C-C70E255AFA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937" y="3082925"/>
              <a:ext cx="215900" cy="260350"/>
            </a:xfrm>
            <a:custGeom>
              <a:avLst/>
              <a:gdLst>
                <a:gd name="T0" fmla="*/ 547 w 601"/>
                <a:gd name="T1" fmla="*/ 0 h 724"/>
                <a:gd name="T2" fmla="*/ 467 w 601"/>
                <a:gd name="T3" fmla="*/ 44 h 724"/>
                <a:gd name="T4" fmla="*/ 397 w 601"/>
                <a:gd name="T5" fmla="*/ 26 h 724"/>
                <a:gd name="T6" fmla="*/ 317 w 601"/>
                <a:gd name="T7" fmla="*/ 9 h 724"/>
                <a:gd name="T8" fmla="*/ 229 w 601"/>
                <a:gd name="T9" fmla="*/ 18 h 724"/>
                <a:gd name="T10" fmla="*/ 158 w 601"/>
                <a:gd name="T11" fmla="*/ 26 h 724"/>
                <a:gd name="T12" fmla="*/ 176 w 601"/>
                <a:gd name="T13" fmla="*/ 62 h 724"/>
                <a:gd name="T14" fmla="*/ 88 w 601"/>
                <a:gd name="T15" fmla="*/ 97 h 724"/>
                <a:gd name="T16" fmla="*/ 35 w 601"/>
                <a:gd name="T17" fmla="*/ 106 h 724"/>
                <a:gd name="T18" fmla="*/ 0 w 601"/>
                <a:gd name="T19" fmla="*/ 150 h 724"/>
                <a:gd name="T20" fmla="*/ 17 w 601"/>
                <a:gd name="T21" fmla="*/ 220 h 724"/>
                <a:gd name="T22" fmla="*/ 26 w 601"/>
                <a:gd name="T23" fmla="*/ 291 h 724"/>
                <a:gd name="T24" fmla="*/ 61 w 601"/>
                <a:gd name="T25" fmla="*/ 344 h 724"/>
                <a:gd name="T26" fmla="*/ 105 w 601"/>
                <a:gd name="T27" fmla="*/ 397 h 724"/>
                <a:gd name="T28" fmla="*/ 88 w 601"/>
                <a:gd name="T29" fmla="*/ 468 h 724"/>
                <a:gd name="T30" fmla="*/ 114 w 601"/>
                <a:gd name="T31" fmla="*/ 565 h 724"/>
                <a:gd name="T32" fmla="*/ 114 w 601"/>
                <a:gd name="T33" fmla="*/ 644 h 724"/>
                <a:gd name="T34" fmla="*/ 150 w 601"/>
                <a:gd name="T35" fmla="*/ 706 h 724"/>
                <a:gd name="T36" fmla="*/ 211 w 601"/>
                <a:gd name="T37" fmla="*/ 723 h 724"/>
                <a:gd name="T38" fmla="*/ 220 w 601"/>
                <a:gd name="T39" fmla="*/ 653 h 724"/>
                <a:gd name="T40" fmla="*/ 247 w 601"/>
                <a:gd name="T41" fmla="*/ 591 h 724"/>
                <a:gd name="T42" fmla="*/ 300 w 601"/>
                <a:gd name="T43" fmla="*/ 494 h 724"/>
                <a:gd name="T44" fmla="*/ 353 w 601"/>
                <a:gd name="T45" fmla="*/ 397 h 724"/>
                <a:gd name="T46" fmla="*/ 344 w 601"/>
                <a:gd name="T47" fmla="*/ 335 h 724"/>
                <a:gd name="T48" fmla="*/ 361 w 601"/>
                <a:gd name="T49" fmla="*/ 265 h 724"/>
                <a:gd name="T50" fmla="*/ 423 w 601"/>
                <a:gd name="T51" fmla="*/ 203 h 724"/>
                <a:gd name="T52" fmla="*/ 494 w 601"/>
                <a:gd name="T53" fmla="*/ 132 h 724"/>
                <a:gd name="T54" fmla="*/ 564 w 601"/>
                <a:gd name="T55" fmla="*/ 97 h 724"/>
                <a:gd name="T56" fmla="*/ 600 w 601"/>
                <a:gd name="T57" fmla="*/ 44 h 724"/>
                <a:gd name="T58" fmla="*/ 547 w 601"/>
                <a:gd name="T59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1" h="724">
                  <a:moveTo>
                    <a:pt x="547" y="0"/>
                  </a:moveTo>
                  <a:lnTo>
                    <a:pt x="467" y="44"/>
                  </a:lnTo>
                  <a:lnTo>
                    <a:pt x="397" y="26"/>
                  </a:lnTo>
                  <a:lnTo>
                    <a:pt x="317" y="9"/>
                  </a:lnTo>
                  <a:lnTo>
                    <a:pt x="229" y="18"/>
                  </a:lnTo>
                  <a:lnTo>
                    <a:pt x="158" y="26"/>
                  </a:lnTo>
                  <a:lnTo>
                    <a:pt x="176" y="62"/>
                  </a:lnTo>
                  <a:lnTo>
                    <a:pt x="88" y="97"/>
                  </a:lnTo>
                  <a:lnTo>
                    <a:pt x="35" y="106"/>
                  </a:lnTo>
                  <a:lnTo>
                    <a:pt x="0" y="150"/>
                  </a:lnTo>
                  <a:lnTo>
                    <a:pt x="17" y="220"/>
                  </a:lnTo>
                  <a:lnTo>
                    <a:pt x="26" y="291"/>
                  </a:lnTo>
                  <a:lnTo>
                    <a:pt x="61" y="344"/>
                  </a:lnTo>
                  <a:lnTo>
                    <a:pt x="105" y="397"/>
                  </a:lnTo>
                  <a:lnTo>
                    <a:pt x="88" y="468"/>
                  </a:lnTo>
                  <a:lnTo>
                    <a:pt x="114" y="565"/>
                  </a:lnTo>
                  <a:lnTo>
                    <a:pt x="114" y="644"/>
                  </a:lnTo>
                  <a:lnTo>
                    <a:pt x="150" y="706"/>
                  </a:lnTo>
                  <a:lnTo>
                    <a:pt x="211" y="723"/>
                  </a:lnTo>
                  <a:lnTo>
                    <a:pt x="220" y="653"/>
                  </a:lnTo>
                  <a:lnTo>
                    <a:pt x="247" y="591"/>
                  </a:lnTo>
                  <a:lnTo>
                    <a:pt x="300" y="494"/>
                  </a:lnTo>
                  <a:lnTo>
                    <a:pt x="353" y="397"/>
                  </a:lnTo>
                  <a:lnTo>
                    <a:pt x="344" y="335"/>
                  </a:lnTo>
                  <a:lnTo>
                    <a:pt x="361" y="265"/>
                  </a:lnTo>
                  <a:lnTo>
                    <a:pt x="423" y="203"/>
                  </a:lnTo>
                  <a:lnTo>
                    <a:pt x="494" y="132"/>
                  </a:lnTo>
                  <a:lnTo>
                    <a:pt x="564" y="97"/>
                  </a:lnTo>
                  <a:lnTo>
                    <a:pt x="600" y="44"/>
                  </a:lnTo>
                  <a:lnTo>
                    <a:pt x="547" y="0"/>
                  </a:lnTo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27" name="Freeform 4">
              <a:extLst>
                <a:ext uri="{FF2B5EF4-FFF2-40B4-BE49-F238E27FC236}">
                  <a16:creationId xmlns:a16="http://schemas.microsoft.com/office/drawing/2014/main" id="{62551FBD-1CBE-5E47-98EF-E9F5F8DFB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087" y="2625725"/>
              <a:ext cx="766763" cy="868362"/>
            </a:xfrm>
            <a:custGeom>
              <a:avLst/>
              <a:gdLst>
                <a:gd name="T0" fmla="*/ 2004 w 2128"/>
                <a:gd name="T1" fmla="*/ 1739 h 2410"/>
                <a:gd name="T2" fmla="*/ 1854 w 2128"/>
                <a:gd name="T3" fmla="*/ 1659 h 2410"/>
                <a:gd name="T4" fmla="*/ 1721 w 2128"/>
                <a:gd name="T5" fmla="*/ 1686 h 2410"/>
                <a:gd name="T6" fmla="*/ 1589 w 2128"/>
                <a:gd name="T7" fmla="*/ 1712 h 2410"/>
                <a:gd name="T8" fmla="*/ 1509 w 2128"/>
                <a:gd name="T9" fmla="*/ 1518 h 2410"/>
                <a:gd name="T10" fmla="*/ 1351 w 2128"/>
                <a:gd name="T11" fmla="*/ 1447 h 2410"/>
                <a:gd name="T12" fmla="*/ 1245 w 2128"/>
                <a:gd name="T13" fmla="*/ 1580 h 2410"/>
                <a:gd name="T14" fmla="*/ 1333 w 2128"/>
                <a:gd name="T15" fmla="*/ 1747 h 2410"/>
                <a:gd name="T16" fmla="*/ 1236 w 2128"/>
                <a:gd name="T17" fmla="*/ 1827 h 2410"/>
                <a:gd name="T18" fmla="*/ 1112 w 2128"/>
                <a:gd name="T19" fmla="*/ 1906 h 2410"/>
                <a:gd name="T20" fmla="*/ 962 w 2128"/>
                <a:gd name="T21" fmla="*/ 1968 h 2410"/>
                <a:gd name="T22" fmla="*/ 795 w 2128"/>
                <a:gd name="T23" fmla="*/ 2012 h 2410"/>
                <a:gd name="T24" fmla="*/ 618 w 2128"/>
                <a:gd name="T25" fmla="*/ 2277 h 2410"/>
                <a:gd name="T26" fmla="*/ 521 w 2128"/>
                <a:gd name="T27" fmla="*/ 2391 h 2410"/>
                <a:gd name="T28" fmla="*/ 468 w 2128"/>
                <a:gd name="T29" fmla="*/ 2356 h 2410"/>
                <a:gd name="T30" fmla="*/ 389 w 2128"/>
                <a:gd name="T31" fmla="*/ 2241 h 2410"/>
                <a:gd name="T32" fmla="*/ 406 w 2128"/>
                <a:gd name="T33" fmla="*/ 2065 h 2410"/>
                <a:gd name="T34" fmla="*/ 442 w 2128"/>
                <a:gd name="T35" fmla="*/ 1933 h 2410"/>
                <a:gd name="T36" fmla="*/ 406 w 2128"/>
                <a:gd name="T37" fmla="*/ 1800 h 2410"/>
                <a:gd name="T38" fmla="*/ 300 w 2128"/>
                <a:gd name="T39" fmla="*/ 1774 h 2410"/>
                <a:gd name="T40" fmla="*/ 168 w 2128"/>
                <a:gd name="T41" fmla="*/ 1800 h 2410"/>
                <a:gd name="T42" fmla="*/ 53 w 2128"/>
                <a:gd name="T43" fmla="*/ 1730 h 2410"/>
                <a:gd name="T44" fmla="*/ 27 w 2128"/>
                <a:gd name="T45" fmla="*/ 1553 h 2410"/>
                <a:gd name="T46" fmla="*/ 36 w 2128"/>
                <a:gd name="T47" fmla="*/ 1421 h 2410"/>
                <a:gd name="T48" fmla="*/ 36 w 2128"/>
                <a:gd name="T49" fmla="*/ 1262 h 2410"/>
                <a:gd name="T50" fmla="*/ 80 w 2128"/>
                <a:gd name="T51" fmla="*/ 1112 h 2410"/>
                <a:gd name="T52" fmla="*/ 80 w 2128"/>
                <a:gd name="T53" fmla="*/ 989 h 2410"/>
                <a:gd name="T54" fmla="*/ 106 w 2128"/>
                <a:gd name="T55" fmla="*/ 874 h 2410"/>
                <a:gd name="T56" fmla="*/ 115 w 2128"/>
                <a:gd name="T57" fmla="*/ 777 h 2410"/>
                <a:gd name="T58" fmla="*/ 106 w 2128"/>
                <a:gd name="T59" fmla="*/ 636 h 2410"/>
                <a:gd name="T60" fmla="*/ 115 w 2128"/>
                <a:gd name="T61" fmla="*/ 574 h 2410"/>
                <a:gd name="T62" fmla="*/ 177 w 2128"/>
                <a:gd name="T63" fmla="*/ 397 h 2410"/>
                <a:gd name="T64" fmla="*/ 203 w 2128"/>
                <a:gd name="T65" fmla="*/ 238 h 2410"/>
                <a:gd name="T66" fmla="*/ 239 w 2128"/>
                <a:gd name="T67" fmla="*/ 88 h 2410"/>
                <a:gd name="T68" fmla="*/ 362 w 2128"/>
                <a:gd name="T69" fmla="*/ 44 h 2410"/>
                <a:gd name="T70" fmla="*/ 477 w 2128"/>
                <a:gd name="T71" fmla="*/ 62 h 2410"/>
                <a:gd name="T72" fmla="*/ 556 w 2128"/>
                <a:gd name="T73" fmla="*/ 0 h 2410"/>
                <a:gd name="T74" fmla="*/ 627 w 2128"/>
                <a:gd name="T75" fmla="*/ 150 h 2410"/>
                <a:gd name="T76" fmla="*/ 627 w 2128"/>
                <a:gd name="T77" fmla="*/ 274 h 2410"/>
                <a:gd name="T78" fmla="*/ 689 w 2128"/>
                <a:gd name="T79" fmla="*/ 371 h 2410"/>
                <a:gd name="T80" fmla="*/ 848 w 2128"/>
                <a:gd name="T81" fmla="*/ 397 h 2410"/>
                <a:gd name="T82" fmla="*/ 936 w 2128"/>
                <a:gd name="T83" fmla="*/ 486 h 2410"/>
                <a:gd name="T84" fmla="*/ 1086 w 2128"/>
                <a:gd name="T85" fmla="*/ 388 h 2410"/>
                <a:gd name="T86" fmla="*/ 1156 w 2128"/>
                <a:gd name="T87" fmla="*/ 309 h 2410"/>
                <a:gd name="T88" fmla="*/ 1227 w 2128"/>
                <a:gd name="T89" fmla="*/ 327 h 2410"/>
                <a:gd name="T90" fmla="*/ 1412 w 2128"/>
                <a:gd name="T91" fmla="*/ 388 h 2410"/>
                <a:gd name="T92" fmla="*/ 1439 w 2128"/>
                <a:gd name="T93" fmla="*/ 521 h 2410"/>
                <a:gd name="T94" fmla="*/ 1554 w 2128"/>
                <a:gd name="T95" fmla="*/ 600 h 2410"/>
                <a:gd name="T96" fmla="*/ 1607 w 2128"/>
                <a:gd name="T97" fmla="*/ 768 h 2410"/>
                <a:gd name="T98" fmla="*/ 1589 w 2128"/>
                <a:gd name="T99" fmla="*/ 883 h 2410"/>
                <a:gd name="T100" fmla="*/ 1598 w 2128"/>
                <a:gd name="T101" fmla="*/ 997 h 2410"/>
                <a:gd name="T102" fmla="*/ 1739 w 2128"/>
                <a:gd name="T103" fmla="*/ 1041 h 2410"/>
                <a:gd name="T104" fmla="*/ 1809 w 2128"/>
                <a:gd name="T105" fmla="*/ 1121 h 2410"/>
                <a:gd name="T106" fmla="*/ 1907 w 2128"/>
                <a:gd name="T107" fmla="*/ 1165 h 2410"/>
                <a:gd name="T108" fmla="*/ 2074 w 2128"/>
                <a:gd name="T109" fmla="*/ 1244 h 2410"/>
                <a:gd name="T110" fmla="*/ 2074 w 2128"/>
                <a:gd name="T111" fmla="*/ 1765 h 2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28" h="2410">
                  <a:moveTo>
                    <a:pt x="2074" y="1765"/>
                  </a:moveTo>
                  <a:lnTo>
                    <a:pt x="2004" y="1739"/>
                  </a:lnTo>
                  <a:lnTo>
                    <a:pt x="1942" y="1694"/>
                  </a:lnTo>
                  <a:lnTo>
                    <a:pt x="1854" y="1659"/>
                  </a:lnTo>
                  <a:lnTo>
                    <a:pt x="1774" y="1641"/>
                  </a:lnTo>
                  <a:lnTo>
                    <a:pt x="1721" y="1686"/>
                  </a:lnTo>
                  <a:lnTo>
                    <a:pt x="1659" y="1712"/>
                  </a:lnTo>
                  <a:lnTo>
                    <a:pt x="1589" y="1712"/>
                  </a:lnTo>
                  <a:lnTo>
                    <a:pt x="1536" y="1624"/>
                  </a:lnTo>
                  <a:lnTo>
                    <a:pt x="1509" y="1518"/>
                  </a:lnTo>
                  <a:lnTo>
                    <a:pt x="1430" y="1456"/>
                  </a:lnTo>
                  <a:lnTo>
                    <a:pt x="1351" y="1447"/>
                  </a:lnTo>
                  <a:lnTo>
                    <a:pt x="1289" y="1500"/>
                  </a:lnTo>
                  <a:lnTo>
                    <a:pt x="1245" y="1580"/>
                  </a:lnTo>
                  <a:lnTo>
                    <a:pt x="1280" y="1659"/>
                  </a:lnTo>
                  <a:lnTo>
                    <a:pt x="1333" y="1747"/>
                  </a:lnTo>
                  <a:lnTo>
                    <a:pt x="1298" y="1791"/>
                  </a:lnTo>
                  <a:lnTo>
                    <a:pt x="1236" y="1827"/>
                  </a:lnTo>
                  <a:lnTo>
                    <a:pt x="1192" y="1871"/>
                  </a:lnTo>
                  <a:lnTo>
                    <a:pt x="1112" y="1906"/>
                  </a:lnTo>
                  <a:lnTo>
                    <a:pt x="1015" y="1906"/>
                  </a:lnTo>
                  <a:lnTo>
                    <a:pt x="962" y="1968"/>
                  </a:lnTo>
                  <a:lnTo>
                    <a:pt x="874" y="2003"/>
                  </a:lnTo>
                  <a:lnTo>
                    <a:pt x="795" y="2012"/>
                  </a:lnTo>
                  <a:lnTo>
                    <a:pt x="680" y="2162"/>
                  </a:lnTo>
                  <a:lnTo>
                    <a:pt x="618" y="2277"/>
                  </a:lnTo>
                  <a:lnTo>
                    <a:pt x="574" y="2339"/>
                  </a:lnTo>
                  <a:lnTo>
                    <a:pt x="521" y="2391"/>
                  </a:lnTo>
                  <a:lnTo>
                    <a:pt x="477" y="2409"/>
                  </a:lnTo>
                  <a:lnTo>
                    <a:pt x="468" y="2356"/>
                  </a:lnTo>
                  <a:lnTo>
                    <a:pt x="450" y="2277"/>
                  </a:lnTo>
                  <a:lnTo>
                    <a:pt x="389" y="2241"/>
                  </a:lnTo>
                  <a:lnTo>
                    <a:pt x="442" y="2127"/>
                  </a:lnTo>
                  <a:lnTo>
                    <a:pt x="406" y="2065"/>
                  </a:lnTo>
                  <a:lnTo>
                    <a:pt x="389" y="1986"/>
                  </a:lnTo>
                  <a:lnTo>
                    <a:pt x="442" y="1933"/>
                  </a:lnTo>
                  <a:lnTo>
                    <a:pt x="442" y="1853"/>
                  </a:lnTo>
                  <a:lnTo>
                    <a:pt x="406" y="1800"/>
                  </a:lnTo>
                  <a:lnTo>
                    <a:pt x="353" y="1747"/>
                  </a:lnTo>
                  <a:lnTo>
                    <a:pt x="300" y="1774"/>
                  </a:lnTo>
                  <a:lnTo>
                    <a:pt x="239" y="1809"/>
                  </a:lnTo>
                  <a:lnTo>
                    <a:pt x="168" y="1800"/>
                  </a:lnTo>
                  <a:lnTo>
                    <a:pt x="124" y="1747"/>
                  </a:lnTo>
                  <a:lnTo>
                    <a:pt x="53" y="1730"/>
                  </a:lnTo>
                  <a:lnTo>
                    <a:pt x="0" y="1624"/>
                  </a:lnTo>
                  <a:lnTo>
                    <a:pt x="27" y="1553"/>
                  </a:lnTo>
                  <a:lnTo>
                    <a:pt x="45" y="1456"/>
                  </a:lnTo>
                  <a:lnTo>
                    <a:pt x="36" y="1421"/>
                  </a:lnTo>
                  <a:lnTo>
                    <a:pt x="36" y="1341"/>
                  </a:lnTo>
                  <a:lnTo>
                    <a:pt x="36" y="1262"/>
                  </a:lnTo>
                  <a:lnTo>
                    <a:pt x="53" y="1191"/>
                  </a:lnTo>
                  <a:lnTo>
                    <a:pt x="80" y="1112"/>
                  </a:lnTo>
                  <a:lnTo>
                    <a:pt x="62" y="1050"/>
                  </a:lnTo>
                  <a:lnTo>
                    <a:pt x="80" y="989"/>
                  </a:lnTo>
                  <a:lnTo>
                    <a:pt x="124" y="944"/>
                  </a:lnTo>
                  <a:lnTo>
                    <a:pt x="106" y="874"/>
                  </a:lnTo>
                  <a:lnTo>
                    <a:pt x="142" y="830"/>
                  </a:lnTo>
                  <a:lnTo>
                    <a:pt x="115" y="777"/>
                  </a:lnTo>
                  <a:lnTo>
                    <a:pt x="106" y="715"/>
                  </a:lnTo>
                  <a:lnTo>
                    <a:pt x="106" y="636"/>
                  </a:lnTo>
                  <a:lnTo>
                    <a:pt x="80" y="591"/>
                  </a:lnTo>
                  <a:lnTo>
                    <a:pt x="115" y="574"/>
                  </a:lnTo>
                  <a:lnTo>
                    <a:pt x="177" y="486"/>
                  </a:lnTo>
                  <a:lnTo>
                    <a:pt x="177" y="397"/>
                  </a:lnTo>
                  <a:lnTo>
                    <a:pt x="212" y="336"/>
                  </a:lnTo>
                  <a:lnTo>
                    <a:pt x="203" y="238"/>
                  </a:lnTo>
                  <a:lnTo>
                    <a:pt x="212" y="168"/>
                  </a:lnTo>
                  <a:lnTo>
                    <a:pt x="239" y="88"/>
                  </a:lnTo>
                  <a:lnTo>
                    <a:pt x="300" y="71"/>
                  </a:lnTo>
                  <a:lnTo>
                    <a:pt x="362" y="44"/>
                  </a:lnTo>
                  <a:lnTo>
                    <a:pt x="415" y="80"/>
                  </a:lnTo>
                  <a:lnTo>
                    <a:pt x="477" y="62"/>
                  </a:lnTo>
                  <a:lnTo>
                    <a:pt x="521" y="18"/>
                  </a:lnTo>
                  <a:lnTo>
                    <a:pt x="556" y="0"/>
                  </a:lnTo>
                  <a:lnTo>
                    <a:pt x="592" y="53"/>
                  </a:lnTo>
                  <a:lnTo>
                    <a:pt x="627" y="150"/>
                  </a:lnTo>
                  <a:lnTo>
                    <a:pt x="583" y="203"/>
                  </a:lnTo>
                  <a:lnTo>
                    <a:pt x="627" y="274"/>
                  </a:lnTo>
                  <a:lnTo>
                    <a:pt x="671" y="327"/>
                  </a:lnTo>
                  <a:lnTo>
                    <a:pt x="689" y="371"/>
                  </a:lnTo>
                  <a:lnTo>
                    <a:pt x="751" y="371"/>
                  </a:lnTo>
                  <a:lnTo>
                    <a:pt x="848" y="397"/>
                  </a:lnTo>
                  <a:lnTo>
                    <a:pt x="865" y="450"/>
                  </a:lnTo>
                  <a:lnTo>
                    <a:pt x="936" y="486"/>
                  </a:lnTo>
                  <a:lnTo>
                    <a:pt x="1015" y="450"/>
                  </a:lnTo>
                  <a:lnTo>
                    <a:pt x="1086" y="388"/>
                  </a:lnTo>
                  <a:lnTo>
                    <a:pt x="1104" y="327"/>
                  </a:lnTo>
                  <a:lnTo>
                    <a:pt x="1156" y="309"/>
                  </a:lnTo>
                  <a:lnTo>
                    <a:pt x="1192" y="265"/>
                  </a:lnTo>
                  <a:lnTo>
                    <a:pt x="1227" y="327"/>
                  </a:lnTo>
                  <a:lnTo>
                    <a:pt x="1289" y="371"/>
                  </a:lnTo>
                  <a:lnTo>
                    <a:pt x="1412" y="388"/>
                  </a:lnTo>
                  <a:lnTo>
                    <a:pt x="1439" y="450"/>
                  </a:lnTo>
                  <a:lnTo>
                    <a:pt x="1439" y="521"/>
                  </a:lnTo>
                  <a:lnTo>
                    <a:pt x="1483" y="565"/>
                  </a:lnTo>
                  <a:lnTo>
                    <a:pt x="1554" y="600"/>
                  </a:lnTo>
                  <a:lnTo>
                    <a:pt x="1562" y="680"/>
                  </a:lnTo>
                  <a:lnTo>
                    <a:pt x="1607" y="768"/>
                  </a:lnTo>
                  <a:lnTo>
                    <a:pt x="1624" y="830"/>
                  </a:lnTo>
                  <a:lnTo>
                    <a:pt x="1589" y="883"/>
                  </a:lnTo>
                  <a:lnTo>
                    <a:pt x="1545" y="962"/>
                  </a:lnTo>
                  <a:lnTo>
                    <a:pt x="1598" y="997"/>
                  </a:lnTo>
                  <a:lnTo>
                    <a:pt x="1695" y="989"/>
                  </a:lnTo>
                  <a:lnTo>
                    <a:pt x="1739" y="1041"/>
                  </a:lnTo>
                  <a:lnTo>
                    <a:pt x="1739" y="1112"/>
                  </a:lnTo>
                  <a:lnTo>
                    <a:pt x="1809" y="1121"/>
                  </a:lnTo>
                  <a:lnTo>
                    <a:pt x="1836" y="1174"/>
                  </a:lnTo>
                  <a:lnTo>
                    <a:pt x="1907" y="1165"/>
                  </a:lnTo>
                  <a:lnTo>
                    <a:pt x="1960" y="1236"/>
                  </a:lnTo>
                  <a:lnTo>
                    <a:pt x="2074" y="1244"/>
                  </a:lnTo>
                  <a:lnTo>
                    <a:pt x="2127" y="1174"/>
                  </a:lnTo>
                  <a:lnTo>
                    <a:pt x="2074" y="1765"/>
                  </a:lnTo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FF00"/>
                </a:solidFill>
              </a:endParaRPr>
            </a:p>
          </p:txBody>
        </p:sp>
        <p:sp>
          <p:nvSpPr>
            <p:cNvPr id="128" name="Freeform 5">
              <a:extLst>
                <a:ext uri="{FF2B5EF4-FFF2-40B4-BE49-F238E27FC236}">
                  <a16:creationId xmlns:a16="http://schemas.microsoft.com/office/drawing/2014/main" id="{4F7B09B0-7C41-9E41-B4B1-1A6828E49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1612" y="2070100"/>
              <a:ext cx="1271588" cy="428625"/>
            </a:xfrm>
            <a:custGeom>
              <a:avLst/>
              <a:gdLst>
                <a:gd name="T0" fmla="*/ 17 w 3531"/>
                <a:gd name="T1" fmla="*/ 944 h 1192"/>
                <a:gd name="T2" fmla="*/ 194 w 3531"/>
                <a:gd name="T3" fmla="*/ 803 h 1192"/>
                <a:gd name="T4" fmla="*/ 326 w 3531"/>
                <a:gd name="T5" fmla="*/ 662 h 1192"/>
                <a:gd name="T6" fmla="*/ 520 w 3531"/>
                <a:gd name="T7" fmla="*/ 115 h 1192"/>
                <a:gd name="T8" fmla="*/ 679 w 3531"/>
                <a:gd name="T9" fmla="*/ 80 h 1192"/>
                <a:gd name="T10" fmla="*/ 821 w 3531"/>
                <a:gd name="T11" fmla="*/ 106 h 1192"/>
                <a:gd name="T12" fmla="*/ 962 w 3531"/>
                <a:gd name="T13" fmla="*/ 115 h 1192"/>
                <a:gd name="T14" fmla="*/ 1165 w 3531"/>
                <a:gd name="T15" fmla="*/ 106 h 1192"/>
                <a:gd name="T16" fmla="*/ 1306 w 3531"/>
                <a:gd name="T17" fmla="*/ 97 h 1192"/>
                <a:gd name="T18" fmla="*/ 1474 w 3531"/>
                <a:gd name="T19" fmla="*/ 97 h 1192"/>
                <a:gd name="T20" fmla="*/ 1615 w 3531"/>
                <a:gd name="T21" fmla="*/ 150 h 1192"/>
                <a:gd name="T22" fmla="*/ 1738 w 3531"/>
                <a:gd name="T23" fmla="*/ 97 h 1192"/>
                <a:gd name="T24" fmla="*/ 1853 w 3531"/>
                <a:gd name="T25" fmla="*/ 44 h 1192"/>
                <a:gd name="T26" fmla="*/ 1994 w 3531"/>
                <a:gd name="T27" fmla="*/ 71 h 1192"/>
                <a:gd name="T28" fmla="*/ 2082 w 3531"/>
                <a:gd name="T29" fmla="*/ 44 h 1192"/>
                <a:gd name="T30" fmla="*/ 2215 w 3531"/>
                <a:gd name="T31" fmla="*/ 80 h 1192"/>
                <a:gd name="T32" fmla="*/ 2374 w 3531"/>
                <a:gd name="T33" fmla="*/ 115 h 1192"/>
                <a:gd name="T34" fmla="*/ 2515 w 3531"/>
                <a:gd name="T35" fmla="*/ 159 h 1192"/>
                <a:gd name="T36" fmla="*/ 2691 w 3531"/>
                <a:gd name="T37" fmla="*/ 124 h 1192"/>
                <a:gd name="T38" fmla="*/ 3494 w 3531"/>
                <a:gd name="T39" fmla="*/ 1112 h 1192"/>
                <a:gd name="T40" fmla="*/ 3389 w 3531"/>
                <a:gd name="T41" fmla="*/ 1156 h 1192"/>
                <a:gd name="T42" fmla="*/ 3177 w 3531"/>
                <a:gd name="T43" fmla="*/ 1156 h 1192"/>
                <a:gd name="T44" fmla="*/ 3009 w 3531"/>
                <a:gd name="T45" fmla="*/ 1121 h 1192"/>
                <a:gd name="T46" fmla="*/ 2912 w 3531"/>
                <a:gd name="T47" fmla="*/ 1041 h 1192"/>
                <a:gd name="T48" fmla="*/ 2806 w 3531"/>
                <a:gd name="T49" fmla="*/ 988 h 1192"/>
                <a:gd name="T50" fmla="*/ 2638 w 3531"/>
                <a:gd name="T51" fmla="*/ 891 h 1192"/>
                <a:gd name="T52" fmla="*/ 2418 w 3531"/>
                <a:gd name="T53" fmla="*/ 856 h 1192"/>
                <a:gd name="T54" fmla="*/ 2232 w 3531"/>
                <a:gd name="T55" fmla="*/ 971 h 1192"/>
                <a:gd name="T56" fmla="*/ 2065 w 3531"/>
                <a:gd name="T57" fmla="*/ 980 h 1192"/>
                <a:gd name="T58" fmla="*/ 1809 w 3531"/>
                <a:gd name="T59" fmla="*/ 971 h 1192"/>
                <a:gd name="T60" fmla="*/ 1615 w 3531"/>
                <a:gd name="T61" fmla="*/ 935 h 1192"/>
                <a:gd name="T62" fmla="*/ 1429 w 3531"/>
                <a:gd name="T63" fmla="*/ 909 h 1192"/>
                <a:gd name="T64" fmla="*/ 1262 w 3531"/>
                <a:gd name="T65" fmla="*/ 988 h 1192"/>
                <a:gd name="T66" fmla="*/ 1112 w 3531"/>
                <a:gd name="T67" fmla="*/ 1024 h 1192"/>
                <a:gd name="T68" fmla="*/ 935 w 3531"/>
                <a:gd name="T69" fmla="*/ 997 h 1192"/>
                <a:gd name="T70" fmla="*/ 759 w 3531"/>
                <a:gd name="T71" fmla="*/ 1032 h 1192"/>
                <a:gd name="T72" fmla="*/ 653 w 3531"/>
                <a:gd name="T73" fmla="*/ 1077 h 1192"/>
                <a:gd name="T74" fmla="*/ 468 w 3531"/>
                <a:gd name="T75" fmla="*/ 1103 h 1192"/>
                <a:gd name="T76" fmla="*/ 300 w 3531"/>
                <a:gd name="T77" fmla="*/ 1191 h 1192"/>
                <a:gd name="T78" fmla="*/ 203 w 3531"/>
                <a:gd name="T79" fmla="*/ 1156 h 1192"/>
                <a:gd name="T80" fmla="*/ 150 w 3531"/>
                <a:gd name="T81" fmla="*/ 1041 h 1192"/>
                <a:gd name="T82" fmla="*/ 0 w 3531"/>
                <a:gd name="T83" fmla="*/ 1032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31" h="1192">
                  <a:moveTo>
                    <a:pt x="0" y="1032"/>
                  </a:moveTo>
                  <a:lnTo>
                    <a:pt x="17" y="944"/>
                  </a:lnTo>
                  <a:lnTo>
                    <a:pt x="88" y="874"/>
                  </a:lnTo>
                  <a:lnTo>
                    <a:pt x="194" y="803"/>
                  </a:lnTo>
                  <a:lnTo>
                    <a:pt x="282" y="741"/>
                  </a:lnTo>
                  <a:lnTo>
                    <a:pt x="326" y="662"/>
                  </a:lnTo>
                  <a:lnTo>
                    <a:pt x="318" y="574"/>
                  </a:lnTo>
                  <a:lnTo>
                    <a:pt x="520" y="115"/>
                  </a:lnTo>
                  <a:lnTo>
                    <a:pt x="635" y="124"/>
                  </a:lnTo>
                  <a:lnTo>
                    <a:pt x="679" y="80"/>
                  </a:lnTo>
                  <a:lnTo>
                    <a:pt x="750" y="53"/>
                  </a:lnTo>
                  <a:lnTo>
                    <a:pt x="821" y="106"/>
                  </a:lnTo>
                  <a:lnTo>
                    <a:pt x="900" y="71"/>
                  </a:lnTo>
                  <a:lnTo>
                    <a:pt x="962" y="115"/>
                  </a:lnTo>
                  <a:lnTo>
                    <a:pt x="1068" y="71"/>
                  </a:lnTo>
                  <a:lnTo>
                    <a:pt x="1165" y="106"/>
                  </a:lnTo>
                  <a:lnTo>
                    <a:pt x="1235" y="124"/>
                  </a:lnTo>
                  <a:lnTo>
                    <a:pt x="1306" y="97"/>
                  </a:lnTo>
                  <a:lnTo>
                    <a:pt x="1368" y="115"/>
                  </a:lnTo>
                  <a:lnTo>
                    <a:pt x="1474" y="97"/>
                  </a:lnTo>
                  <a:lnTo>
                    <a:pt x="1535" y="132"/>
                  </a:lnTo>
                  <a:lnTo>
                    <a:pt x="1615" y="150"/>
                  </a:lnTo>
                  <a:lnTo>
                    <a:pt x="1677" y="115"/>
                  </a:lnTo>
                  <a:lnTo>
                    <a:pt x="1738" y="97"/>
                  </a:lnTo>
                  <a:lnTo>
                    <a:pt x="1791" y="71"/>
                  </a:lnTo>
                  <a:lnTo>
                    <a:pt x="1853" y="44"/>
                  </a:lnTo>
                  <a:lnTo>
                    <a:pt x="1941" y="27"/>
                  </a:lnTo>
                  <a:lnTo>
                    <a:pt x="1994" y="71"/>
                  </a:lnTo>
                  <a:lnTo>
                    <a:pt x="2012" y="0"/>
                  </a:lnTo>
                  <a:lnTo>
                    <a:pt x="2082" y="44"/>
                  </a:lnTo>
                  <a:lnTo>
                    <a:pt x="2162" y="27"/>
                  </a:lnTo>
                  <a:lnTo>
                    <a:pt x="2215" y="80"/>
                  </a:lnTo>
                  <a:lnTo>
                    <a:pt x="2277" y="97"/>
                  </a:lnTo>
                  <a:lnTo>
                    <a:pt x="2374" y="115"/>
                  </a:lnTo>
                  <a:lnTo>
                    <a:pt x="2444" y="168"/>
                  </a:lnTo>
                  <a:lnTo>
                    <a:pt x="2515" y="159"/>
                  </a:lnTo>
                  <a:lnTo>
                    <a:pt x="2568" y="124"/>
                  </a:lnTo>
                  <a:lnTo>
                    <a:pt x="2691" y="124"/>
                  </a:lnTo>
                  <a:lnTo>
                    <a:pt x="3530" y="1032"/>
                  </a:lnTo>
                  <a:lnTo>
                    <a:pt x="3494" y="1112"/>
                  </a:lnTo>
                  <a:lnTo>
                    <a:pt x="3424" y="1112"/>
                  </a:lnTo>
                  <a:lnTo>
                    <a:pt x="3389" y="1156"/>
                  </a:lnTo>
                  <a:lnTo>
                    <a:pt x="3274" y="1147"/>
                  </a:lnTo>
                  <a:lnTo>
                    <a:pt x="3177" y="1156"/>
                  </a:lnTo>
                  <a:lnTo>
                    <a:pt x="3106" y="1121"/>
                  </a:lnTo>
                  <a:lnTo>
                    <a:pt x="3009" y="1121"/>
                  </a:lnTo>
                  <a:lnTo>
                    <a:pt x="2983" y="1077"/>
                  </a:lnTo>
                  <a:lnTo>
                    <a:pt x="2912" y="1041"/>
                  </a:lnTo>
                  <a:lnTo>
                    <a:pt x="2841" y="1041"/>
                  </a:lnTo>
                  <a:lnTo>
                    <a:pt x="2806" y="988"/>
                  </a:lnTo>
                  <a:lnTo>
                    <a:pt x="2753" y="935"/>
                  </a:lnTo>
                  <a:lnTo>
                    <a:pt x="2638" y="891"/>
                  </a:lnTo>
                  <a:lnTo>
                    <a:pt x="2550" y="900"/>
                  </a:lnTo>
                  <a:lnTo>
                    <a:pt x="2418" y="856"/>
                  </a:lnTo>
                  <a:lnTo>
                    <a:pt x="2330" y="900"/>
                  </a:lnTo>
                  <a:lnTo>
                    <a:pt x="2232" y="971"/>
                  </a:lnTo>
                  <a:lnTo>
                    <a:pt x="2144" y="944"/>
                  </a:lnTo>
                  <a:lnTo>
                    <a:pt x="2065" y="980"/>
                  </a:lnTo>
                  <a:lnTo>
                    <a:pt x="1941" y="953"/>
                  </a:lnTo>
                  <a:lnTo>
                    <a:pt x="1809" y="971"/>
                  </a:lnTo>
                  <a:lnTo>
                    <a:pt x="1712" y="953"/>
                  </a:lnTo>
                  <a:lnTo>
                    <a:pt x="1615" y="935"/>
                  </a:lnTo>
                  <a:lnTo>
                    <a:pt x="1535" y="971"/>
                  </a:lnTo>
                  <a:lnTo>
                    <a:pt x="1429" y="909"/>
                  </a:lnTo>
                  <a:lnTo>
                    <a:pt x="1350" y="953"/>
                  </a:lnTo>
                  <a:lnTo>
                    <a:pt x="1262" y="988"/>
                  </a:lnTo>
                  <a:lnTo>
                    <a:pt x="1174" y="980"/>
                  </a:lnTo>
                  <a:lnTo>
                    <a:pt x="1112" y="1024"/>
                  </a:lnTo>
                  <a:lnTo>
                    <a:pt x="997" y="1024"/>
                  </a:lnTo>
                  <a:lnTo>
                    <a:pt x="935" y="997"/>
                  </a:lnTo>
                  <a:lnTo>
                    <a:pt x="829" y="997"/>
                  </a:lnTo>
                  <a:lnTo>
                    <a:pt x="759" y="1032"/>
                  </a:lnTo>
                  <a:lnTo>
                    <a:pt x="679" y="1032"/>
                  </a:lnTo>
                  <a:lnTo>
                    <a:pt x="653" y="1077"/>
                  </a:lnTo>
                  <a:lnTo>
                    <a:pt x="538" y="1077"/>
                  </a:lnTo>
                  <a:lnTo>
                    <a:pt x="468" y="1103"/>
                  </a:lnTo>
                  <a:lnTo>
                    <a:pt x="379" y="1147"/>
                  </a:lnTo>
                  <a:lnTo>
                    <a:pt x="300" y="1191"/>
                  </a:lnTo>
                  <a:lnTo>
                    <a:pt x="256" y="1147"/>
                  </a:lnTo>
                  <a:lnTo>
                    <a:pt x="203" y="1156"/>
                  </a:lnTo>
                  <a:lnTo>
                    <a:pt x="167" y="1103"/>
                  </a:lnTo>
                  <a:lnTo>
                    <a:pt x="150" y="1041"/>
                  </a:lnTo>
                  <a:lnTo>
                    <a:pt x="88" y="1024"/>
                  </a:lnTo>
                  <a:lnTo>
                    <a:pt x="0" y="1032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29" name="Freeform 6">
              <a:extLst>
                <a:ext uri="{FF2B5EF4-FFF2-40B4-BE49-F238E27FC236}">
                  <a16:creationId xmlns:a16="http://schemas.microsoft.com/office/drawing/2014/main" id="{E08EACC9-E6F8-094C-969E-F77BCC0A4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337" y="3216275"/>
              <a:ext cx="1760538" cy="1135062"/>
            </a:xfrm>
            <a:custGeom>
              <a:avLst/>
              <a:gdLst>
                <a:gd name="T0" fmla="*/ 3777 w 4890"/>
                <a:gd name="T1" fmla="*/ 177 h 3152"/>
                <a:gd name="T2" fmla="*/ 3918 w 4890"/>
                <a:gd name="T3" fmla="*/ 265 h 3152"/>
                <a:gd name="T4" fmla="*/ 3989 w 4890"/>
                <a:gd name="T5" fmla="*/ 495 h 3152"/>
                <a:gd name="T6" fmla="*/ 4139 w 4890"/>
                <a:gd name="T7" fmla="*/ 636 h 3152"/>
                <a:gd name="T8" fmla="*/ 3980 w 4890"/>
                <a:gd name="T9" fmla="*/ 803 h 3152"/>
                <a:gd name="T10" fmla="*/ 3601 w 4890"/>
                <a:gd name="T11" fmla="*/ 1289 h 3152"/>
                <a:gd name="T12" fmla="*/ 3821 w 4890"/>
                <a:gd name="T13" fmla="*/ 1324 h 3152"/>
                <a:gd name="T14" fmla="*/ 3962 w 4890"/>
                <a:gd name="T15" fmla="*/ 1448 h 3152"/>
                <a:gd name="T16" fmla="*/ 4112 w 4890"/>
                <a:gd name="T17" fmla="*/ 1598 h 3152"/>
                <a:gd name="T18" fmla="*/ 4315 w 4890"/>
                <a:gd name="T19" fmla="*/ 1748 h 3152"/>
                <a:gd name="T20" fmla="*/ 4386 w 4890"/>
                <a:gd name="T21" fmla="*/ 1977 h 3152"/>
                <a:gd name="T22" fmla="*/ 4518 w 4890"/>
                <a:gd name="T23" fmla="*/ 2109 h 3152"/>
                <a:gd name="T24" fmla="*/ 4571 w 4890"/>
                <a:gd name="T25" fmla="*/ 2356 h 3152"/>
                <a:gd name="T26" fmla="*/ 4695 w 4890"/>
                <a:gd name="T27" fmla="*/ 2533 h 3152"/>
                <a:gd name="T28" fmla="*/ 4748 w 4890"/>
                <a:gd name="T29" fmla="*/ 2727 h 3152"/>
                <a:gd name="T30" fmla="*/ 4889 w 4890"/>
                <a:gd name="T31" fmla="*/ 2956 h 3152"/>
                <a:gd name="T32" fmla="*/ 4704 w 4890"/>
                <a:gd name="T33" fmla="*/ 3151 h 3152"/>
                <a:gd name="T34" fmla="*/ 4598 w 4890"/>
                <a:gd name="T35" fmla="*/ 2903 h 3152"/>
                <a:gd name="T36" fmla="*/ 4430 w 4890"/>
                <a:gd name="T37" fmla="*/ 2480 h 3152"/>
                <a:gd name="T38" fmla="*/ 4174 w 4890"/>
                <a:gd name="T39" fmla="*/ 2109 h 3152"/>
                <a:gd name="T40" fmla="*/ 3795 w 4890"/>
                <a:gd name="T41" fmla="*/ 2242 h 3152"/>
                <a:gd name="T42" fmla="*/ 3539 w 4890"/>
                <a:gd name="T43" fmla="*/ 2551 h 3152"/>
                <a:gd name="T44" fmla="*/ 3389 w 4890"/>
                <a:gd name="T45" fmla="*/ 2471 h 3152"/>
                <a:gd name="T46" fmla="*/ 3177 w 4890"/>
                <a:gd name="T47" fmla="*/ 2445 h 3152"/>
                <a:gd name="T48" fmla="*/ 3274 w 4890"/>
                <a:gd name="T49" fmla="*/ 2630 h 3152"/>
                <a:gd name="T50" fmla="*/ 1536 w 4890"/>
                <a:gd name="T51" fmla="*/ 2639 h 3152"/>
                <a:gd name="T52" fmla="*/ 1288 w 4890"/>
                <a:gd name="T53" fmla="*/ 2727 h 3152"/>
                <a:gd name="T54" fmla="*/ 1041 w 4890"/>
                <a:gd name="T55" fmla="*/ 2683 h 3152"/>
                <a:gd name="T56" fmla="*/ 821 w 4890"/>
                <a:gd name="T57" fmla="*/ 2533 h 3152"/>
                <a:gd name="T58" fmla="*/ 874 w 4890"/>
                <a:gd name="T59" fmla="*/ 2321 h 3152"/>
                <a:gd name="T60" fmla="*/ 997 w 4890"/>
                <a:gd name="T61" fmla="*/ 2109 h 3152"/>
                <a:gd name="T62" fmla="*/ 803 w 4890"/>
                <a:gd name="T63" fmla="*/ 2153 h 3152"/>
                <a:gd name="T64" fmla="*/ 459 w 4890"/>
                <a:gd name="T65" fmla="*/ 2198 h 3152"/>
                <a:gd name="T66" fmla="*/ 256 w 4890"/>
                <a:gd name="T67" fmla="*/ 2021 h 3152"/>
                <a:gd name="T68" fmla="*/ 53 w 4890"/>
                <a:gd name="T69" fmla="*/ 1871 h 3152"/>
                <a:gd name="T70" fmla="*/ 538 w 4890"/>
                <a:gd name="T71" fmla="*/ 1509 h 3152"/>
                <a:gd name="T72" fmla="*/ 662 w 4890"/>
                <a:gd name="T73" fmla="*/ 1306 h 3152"/>
                <a:gd name="T74" fmla="*/ 759 w 4890"/>
                <a:gd name="T75" fmla="*/ 1112 h 3152"/>
                <a:gd name="T76" fmla="*/ 785 w 4890"/>
                <a:gd name="T77" fmla="*/ 971 h 3152"/>
                <a:gd name="T78" fmla="*/ 1006 w 4890"/>
                <a:gd name="T79" fmla="*/ 918 h 3152"/>
                <a:gd name="T80" fmla="*/ 1138 w 4890"/>
                <a:gd name="T81" fmla="*/ 812 h 3152"/>
                <a:gd name="T82" fmla="*/ 1288 w 4890"/>
                <a:gd name="T83" fmla="*/ 706 h 3152"/>
                <a:gd name="T84" fmla="*/ 1456 w 4890"/>
                <a:gd name="T85" fmla="*/ 627 h 3152"/>
                <a:gd name="T86" fmla="*/ 1606 w 4890"/>
                <a:gd name="T87" fmla="*/ 521 h 3152"/>
                <a:gd name="T88" fmla="*/ 1871 w 4890"/>
                <a:gd name="T89" fmla="*/ 565 h 3152"/>
                <a:gd name="T90" fmla="*/ 2074 w 4890"/>
                <a:gd name="T91" fmla="*/ 583 h 3152"/>
                <a:gd name="T92" fmla="*/ 2321 w 4890"/>
                <a:gd name="T93" fmla="*/ 477 h 3152"/>
                <a:gd name="T94" fmla="*/ 2559 w 4890"/>
                <a:gd name="T95" fmla="*/ 406 h 3152"/>
                <a:gd name="T96" fmla="*/ 2912 w 4890"/>
                <a:gd name="T97" fmla="*/ 292 h 3152"/>
                <a:gd name="T98" fmla="*/ 3053 w 4890"/>
                <a:gd name="T99" fmla="*/ 177 h 3152"/>
                <a:gd name="T100" fmla="*/ 3301 w 4890"/>
                <a:gd name="T101" fmla="*/ 177 h 3152"/>
                <a:gd name="T102" fmla="*/ 3618 w 4890"/>
                <a:gd name="T103" fmla="*/ 106 h 3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890" h="3152">
                  <a:moveTo>
                    <a:pt x="3698" y="0"/>
                  </a:moveTo>
                  <a:lnTo>
                    <a:pt x="3733" y="62"/>
                  </a:lnTo>
                  <a:lnTo>
                    <a:pt x="3733" y="124"/>
                  </a:lnTo>
                  <a:lnTo>
                    <a:pt x="3777" y="177"/>
                  </a:lnTo>
                  <a:lnTo>
                    <a:pt x="3830" y="212"/>
                  </a:lnTo>
                  <a:lnTo>
                    <a:pt x="3909" y="168"/>
                  </a:lnTo>
                  <a:lnTo>
                    <a:pt x="3954" y="239"/>
                  </a:lnTo>
                  <a:lnTo>
                    <a:pt x="3918" y="265"/>
                  </a:lnTo>
                  <a:lnTo>
                    <a:pt x="3927" y="345"/>
                  </a:lnTo>
                  <a:lnTo>
                    <a:pt x="3945" y="389"/>
                  </a:lnTo>
                  <a:lnTo>
                    <a:pt x="3989" y="406"/>
                  </a:lnTo>
                  <a:lnTo>
                    <a:pt x="3989" y="495"/>
                  </a:lnTo>
                  <a:lnTo>
                    <a:pt x="4042" y="521"/>
                  </a:lnTo>
                  <a:lnTo>
                    <a:pt x="4059" y="556"/>
                  </a:lnTo>
                  <a:lnTo>
                    <a:pt x="4130" y="583"/>
                  </a:lnTo>
                  <a:lnTo>
                    <a:pt x="4139" y="636"/>
                  </a:lnTo>
                  <a:lnTo>
                    <a:pt x="4112" y="689"/>
                  </a:lnTo>
                  <a:lnTo>
                    <a:pt x="4059" y="706"/>
                  </a:lnTo>
                  <a:lnTo>
                    <a:pt x="4042" y="768"/>
                  </a:lnTo>
                  <a:lnTo>
                    <a:pt x="3980" y="803"/>
                  </a:lnTo>
                  <a:lnTo>
                    <a:pt x="3909" y="821"/>
                  </a:lnTo>
                  <a:lnTo>
                    <a:pt x="3477" y="1271"/>
                  </a:lnTo>
                  <a:lnTo>
                    <a:pt x="3539" y="1306"/>
                  </a:lnTo>
                  <a:lnTo>
                    <a:pt x="3601" y="1289"/>
                  </a:lnTo>
                  <a:lnTo>
                    <a:pt x="3654" y="1333"/>
                  </a:lnTo>
                  <a:lnTo>
                    <a:pt x="3742" y="1289"/>
                  </a:lnTo>
                  <a:lnTo>
                    <a:pt x="3768" y="1324"/>
                  </a:lnTo>
                  <a:lnTo>
                    <a:pt x="3821" y="1324"/>
                  </a:lnTo>
                  <a:lnTo>
                    <a:pt x="3856" y="1368"/>
                  </a:lnTo>
                  <a:lnTo>
                    <a:pt x="3856" y="1456"/>
                  </a:lnTo>
                  <a:lnTo>
                    <a:pt x="3901" y="1492"/>
                  </a:lnTo>
                  <a:lnTo>
                    <a:pt x="3962" y="1448"/>
                  </a:lnTo>
                  <a:lnTo>
                    <a:pt x="3971" y="1501"/>
                  </a:lnTo>
                  <a:lnTo>
                    <a:pt x="4024" y="1536"/>
                  </a:lnTo>
                  <a:lnTo>
                    <a:pt x="4077" y="1536"/>
                  </a:lnTo>
                  <a:lnTo>
                    <a:pt x="4112" y="1598"/>
                  </a:lnTo>
                  <a:lnTo>
                    <a:pt x="4174" y="1642"/>
                  </a:lnTo>
                  <a:lnTo>
                    <a:pt x="4245" y="1677"/>
                  </a:lnTo>
                  <a:lnTo>
                    <a:pt x="4254" y="1721"/>
                  </a:lnTo>
                  <a:lnTo>
                    <a:pt x="4315" y="1748"/>
                  </a:lnTo>
                  <a:lnTo>
                    <a:pt x="4360" y="1818"/>
                  </a:lnTo>
                  <a:lnTo>
                    <a:pt x="4342" y="1871"/>
                  </a:lnTo>
                  <a:lnTo>
                    <a:pt x="4377" y="1924"/>
                  </a:lnTo>
                  <a:lnTo>
                    <a:pt x="4386" y="1977"/>
                  </a:lnTo>
                  <a:lnTo>
                    <a:pt x="4404" y="2048"/>
                  </a:lnTo>
                  <a:lnTo>
                    <a:pt x="4483" y="2003"/>
                  </a:lnTo>
                  <a:lnTo>
                    <a:pt x="4483" y="2065"/>
                  </a:lnTo>
                  <a:lnTo>
                    <a:pt x="4518" y="2109"/>
                  </a:lnTo>
                  <a:lnTo>
                    <a:pt x="4501" y="2180"/>
                  </a:lnTo>
                  <a:lnTo>
                    <a:pt x="4474" y="2233"/>
                  </a:lnTo>
                  <a:lnTo>
                    <a:pt x="4545" y="2312"/>
                  </a:lnTo>
                  <a:lnTo>
                    <a:pt x="4571" y="2356"/>
                  </a:lnTo>
                  <a:lnTo>
                    <a:pt x="4615" y="2383"/>
                  </a:lnTo>
                  <a:lnTo>
                    <a:pt x="4615" y="2436"/>
                  </a:lnTo>
                  <a:lnTo>
                    <a:pt x="4615" y="2498"/>
                  </a:lnTo>
                  <a:lnTo>
                    <a:pt x="4695" y="2533"/>
                  </a:lnTo>
                  <a:lnTo>
                    <a:pt x="4695" y="2577"/>
                  </a:lnTo>
                  <a:lnTo>
                    <a:pt x="4730" y="2603"/>
                  </a:lnTo>
                  <a:lnTo>
                    <a:pt x="4713" y="2665"/>
                  </a:lnTo>
                  <a:lnTo>
                    <a:pt x="4748" y="2727"/>
                  </a:lnTo>
                  <a:lnTo>
                    <a:pt x="4801" y="2780"/>
                  </a:lnTo>
                  <a:lnTo>
                    <a:pt x="4783" y="2886"/>
                  </a:lnTo>
                  <a:lnTo>
                    <a:pt x="4845" y="2912"/>
                  </a:lnTo>
                  <a:lnTo>
                    <a:pt x="4889" y="2956"/>
                  </a:lnTo>
                  <a:lnTo>
                    <a:pt x="4845" y="3027"/>
                  </a:lnTo>
                  <a:lnTo>
                    <a:pt x="4889" y="3133"/>
                  </a:lnTo>
                  <a:lnTo>
                    <a:pt x="4792" y="3124"/>
                  </a:lnTo>
                  <a:lnTo>
                    <a:pt x="4704" y="3151"/>
                  </a:lnTo>
                  <a:lnTo>
                    <a:pt x="4598" y="3142"/>
                  </a:lnTo>
                  <a:lnTo>
                    <a:pt x="4589" y="3080"/>
                  </a:lnTo>
                  <a:lnTo>
                    <a:pt x="4571" y="3001"/>
                  </a:lnTo>
                  <a:lnTo>
                    <a:pt x="4598" y="2903"/>
                  </a:lnTo>
                  <a:lnTo>
                    <a:pt x="4562" y="2780"/>
                  </a:lnTo>
                  <a:lnTo>
                    <a:pt x="4483" y="2692"/>
                  </a:lnTo>
                  <a:lnTo>
                    <a:pt x="4474" y="2595"/>
                  </a:lnTo>
                  <a:lnTo>
                    <a:pt x="4430" y="2480"/>
                  </a:lnTo>
                  <a:lnTo>
                    <a:pt x="4324" y="2418"/>
                  </a:lnTo>
                  <a:lnTo>
                    <a:pt x="4271" y="2330"/>
                  </a:lnTo>
                  <a:lnTo>
                    <a:pt x="4227" y="2198"/>
                  </a:lnTo>
                  <a:lnTo>
                    <a:pt x="4174" y="2109"/>
                  </a:lnTo>
                  <a:lnTo>
                    <a:pt x="4086" y="2065"/>
                  </a:lnTo>
                  <a:lnTo>
                    <a:pt x="3980" y="2083"/>
                  </a:lnTo>
                  <a:lnTo>
                    <a:pt x="3892" y="2171"/>
                  </a:lnTo>
                  <a:lnTo>
                    <a:pt x="3795" y="2242"/>
                  </a:lnTo>
                  <a:lnTo>
                    <a:pt x="3671" y="2401"/>
                  </a:lnTo>
                  <a:lnTo>
                    <a:pt x="3592" y="2418"/>
                  </a:lnTo>
                  <a:lnTo>
                    <a:pt x="3521" y="2471"/>
                  </a:lnTo>
                  <a:lnTo>
                    <a:pt x="3539" y="2551"/>
                  </a:lnTo>
                  <a:lnTo>
                    <a:pt x="3574" y="2595"/>
                  </a:lnTo>
                  <a:lnTo>
                    <a:pt x="3495" y="2577"/>
                  </a:lnTo>
                  <a:lnTo>
                    <a:pt x="3424" y="2542"/>
                  </a:lnTo>
                  <a:lnTo>
                    <a:pt x="3389" y="2471"/>
                  </a:lnTo>
                  <a:lnTo>
                    <a:pt x="3353" y="2401"/>
                  </a:lnTo>
                  <a:lnTo>
                    <a:pt x="3292" y="2365"/>
                  </a:lnTo>
                  <a:lnTo>
                    <a:pt x="3230" y="2374"/>
                  </a:lnTo>
                  <a:lnTo>
                    <a:pt x="3177" y="2445"/>
                  </a:lnTo>
                  <a:lnTo>
                    <a:pt x="3151" y="2506"/>
                  </a:lnTo>
                  <a:lnTo>
                    <a:pt x="3195" y="2533"/>
                  </a:lnTo>
                  <a:lnTo>
                    <a:pt x="3203" y="2577"/>
                  </a:lnTo>
                  <a:lnTo>
                    <a:pt x="3274" y="2630"/>
                  </a:lnTo>
                  <a:lnTo>
                    <a:pt x="1747" y="2683"/>
                  </a:lnTo>
                  <a:lnTo>
                    <a:pt x="1659" y="2683"/>
                  </a:lnTo>
                  <a:lnTo>
                    <a:pt x="1606" y="2656"/>
                  </a:lnTo>
                  <a:lnTo>
                    <a:pt x="1536" y="2639"/>
                  </a:lnTo>
                  <a:lnTo>
                    <a:pt x="1483" y="2683"/>
                  </a:lnTo>
                  <a:lnTo>
                    <a:pt x="1403" y="2683"/>
                  </a:lnTo>
                  <a:lnTo>
                    <a:pt x="1324" y="2692"/>
                  </a:lnTo>
                  <a:lnTo>
                    <a:pt x="1288" y="2727"/>
                  </a:lnTo>
                  <a:lnTo>
                    <a:pt x="1227" y="2727"/>
                  </a:lnTo>
                  <a:lnTo>
                    <a:pt x="1183" y="2692"/>
                  </a:lnTo>
                  <a:lnTo>
                    <a:pt x="1138" y="2674"/>
                  </a:lnTo>
                  <a:lnTo>
                    <a:pt x="1041" y="2683"/>
                  </a:lnTo>
                  <a:lnTo>
                    <a:pt x="980" y="2674"/>
                  </a:lnTo>
                  <a:lnTo>
                    <a:pt x="927" y="2603"/>
                  </a:lnTo>
                  <a:lnTo>
                    <a:pt x="883" y="2559"/>
                  </a:lnTo>
                  <a:lnTo>
                    <a:pt x="821" y="2533"/>
                  </a:lnTo>
                  <a:lnTo>
                    <a:pt x="821" y="2480"/>
                  </a:lnTo>
                  <a:lnTo>
                    <a:pt x="874" y="2445"/>
                  </a:lnTo>
                  <a:lnTo>
                    <a:pt x="883" y="2392"/>
                  </a:lnTo>
                  <a:lnTo>
                    <a:pt x="874" y="2321"/>
                  </a:lnTo>
                  <a:lnTo>
                    <a:pt x="909" y="2268"/>
                  </a:lnTo>
                  <a:lnTo>
                    <a:pt x="980" y="2224"/>
                  </a:lnTo>
                  <a:lnTo>
                    <a:pt x="1015" y="2171"/>
                  </a:lnTo>
                  <a:lnTo>
                    <a:pt x="997" y="2109"/>
                  </a:lnTo>
                  <a:lnTo>
                    <a:pt x="953" y="2092"/>
                  </a:lnTo>
                  <a:lnTo>
                    <a:pt x="900" y="2136"/>
                  </a:lnTo>
                  <a:lnTo>
                    <a:pt x="847" y="2118"/>
                  </a:lnTo>
                  <a:lnTo>
                    <a:pt x="803" y="2153"/>
                  </a:lnTo>
                  <a:lnTo>
                    <a:pt x="715" y="2145"/>
                  </a:lnTo>
                  <a:lnTo>
                    <a:pt x="671" y="2189"/>
                  </a:lnTo>
                  <a:lnTo>
                    <a:pt x="521" y="2127"/>
                  </a:lnTo>
                  <a:lnTo>
                    <a:pt x="459" y="2198"/>
                  </a:lnTo>
                  <a:lnTo>
                    <a:pt x="415" y="2145"/>
                  </a:lnTo>
                  <a:lnTo>
                    <a:pt x="344" y="2118"/>
                  </a:lnTo>
                  <a:lnTo>
                    <a:pt x="282" y="2118"/>
                  </a:lnTo>
                  <a:lnTo>
                    <a:pt x="256" y="2021"/>
                  </a:lnTo>
                  <a:lnTo>
                    <a:pt x="221" y="1968"/>
                  </a:lnTo>
                  <a:lnTo>
                    <a:pt x="177" y="1915"/>
                  </a:lnTo>
                  <a:lnTo>
                    <a:pt x="124" y="1871"/>
                  </a:lnTo>
                  <a:lnTo>
                    <a:pt x="53" y="1871"/>
                  </a:lnTo>
                  <a:lnTo>
                    <a:pt x="0" y="1836"/>
                  </a:lnTo>
                  <a:lnTo>
                    <a:pt x="388" y="1562"/>
                  </a:lnTo>
                  <a:lnTo>
                    <a:pt x="450" y="1527"/>
                  </a:lnTo>
                  <a:lnTo>
                    <a:pt x="538" y="1509"/>
                  </a:lnTo>
                  <a:lnTo>
                    <a:pt x="582" y="1430"/>
                  </a:lnTo>
                  <a:lnTo>
                    <a:pt x="662" y="1412"/>
                  </a:lnTo>
                  <a:lnTo>
                    <a:pt x="671" y="1342"/>
                  </a:lnTo>
                  <a:lnTo>
                    <a:pt x="662" y="1306"/>
                  </a:lnTo>
                  <a:lnTo>
                    <a:pt x="706" y="1271"/>
                  </a:lnTo>
                  <a:lnTo>
                    <a:pt x="653" y="1218"/>
                  </a:lnTo>
                  <a:lnTo>
                    <a:pt x="706" y="1156"/>
                  </a:lnTo>
                  <a:lnTo>
                    <a:pt x="759" y="1112"/>
                  </a:lnTo>
                  <a:lnTo>
                    <a:pt x="830" y="1121"/>
                  </a:lnTo>
                  <a:lnTo>
                    <a:pt x="821" y="1068"/>
                  </a:lnTo>
                  <a:lnTo>
                    <a:pt x="838" y="1024"/>
                  </a:lnTo>
                  <a:lnTo>
                    <a:pt x="785" y="971"/>
                  </a:lnTo>
                  <a:lnTo>
                    <a:pt x="838" y="918"/>
                  </a:lnTo>
                  <a:lnTo>
                    <a:pt x="909" y="909"/>
                  </a:lnTo>
                  <a:lnTo>
                    <a:pt x="962" y="865"/>
                  </a:lnTo>
                  <a:lnTo>
                    <a:pt x="1006" y="918"/>
                  </a:lnTo>
                  <a:lnTo>
                    <a:pt x="1059" y="892"/>
                  </a:lnTo>
                  <a:lnTo>
                    <a:pt x="1041" y="830"/>
                  </a:lnTo>
                  <a:lnTo>
                    <a:pt x="1112" y="848"/>
                  </a:lnTo>
                  <a:lnTo>
                    <a:pt x="1138" y="812"/>
                  </a:lnTo>
                  <a:lnTo>
                    <a:pt x="1147" y="759"/>
                  </a:lnTo>
                  <a:lnTo>
                    <a:pt x="1200" y="759"/>
                  </a:lnTo>
                  <a:lnTo>
                    <a:pt x="1227" y="706"/>
                  </a:lnTo>
                  <a:lnTo>
                    <a:pt x="1288" y="706"/>
                  </a:lnTo>
                  <a:lnTo>
                    <a:pt x="1288" y="671"/>
                  </a:lnTo>
                  <a:lnTo>
                    <a:pt x="1386" y="689"/>
                  </a:lnTo>
                  <a:lnTo>
                    <a:pt x="1456" y="680"/>
                  </a:lnTo>
                  <a:lnTo>
                    <a:pt x="1456" y="627"/>
                  </a:lnTo>
                  <a:lnTo>
                    <a:pt x="1465" y="556"/>
                  </a:lnTo>
                  <a:lnTo>
                    <a:pt x="1500" y="539"/>
                  </a:lnTo>
                  <a:lnTo>
                    <a:pt x="1553" y="583"/>
                  </a:lnTo>
                  <a:lnTo>
                    <a:pt x="1606" y="521"/>
                  </a:lnTo>
                  <a:lnTo>
                    <a:pt x="1677" y="556"/>
                  </a:lnTo>
                  <a:lnTo>
                    <a:pt x="1747" y="556"/>
                  </a:lnTo>
                  <a:lnTo>
                    <a:pt x="1827" y="512"/>
                  </a:lnTo>
                  <a:lnTo>
                    <a:pt x="1871" y="565"/>
                  </a:lnTo>
                  <a:lnTo>
                    <a:pt x="1924" y="539"/>
                  </a:lnTo>
                  <a:lnTo>
                    <a:pt x="1950" y="583"/>
                  </a:lnTo>
                  <a:lnTo>
                    <a:pt x="2012" y="556"/>
                  </a:lnTo>
                  <a:lnTo>
                    <a:pt x="2074" y="583"/>
                  </a:lnTo>
                  <a:lnTo>
                    <a:pt x="2118" y="530"/>
                  </a:lnTo>
                  <a:lnTo>
                    <a:pt x="2189" y="530"/>
                  </a:lnTo>
                  <a:lnTo>
                    <a:pt x="2277" y="530"/>
                  </a:lnTo>
                  <a:lnTo>
                    <a:pt x="2321" y="477"/>
                  </a:lnTo>
                  <a:lnTo>
                    <a:pt x="2383" y="486"/>
                  </a:lnTo>
                  <a:lnTo>
                    <a:pt x="2409" y="424"/>
                  </a:lnTo>
                  <a:lnTo>
                    <a:pt x="2497" y="442"/>
                  </a:lnTo>
                  <a:lnTo>
                    <a:pt x="2559" y="406"/>
                  </a:lnTo>
                  <a:lnTo>
                    <a:pt x="2789" y="406"/>
                  </a:lnTo>
                  <a:lnTo>
                    <a:pt x="2771" y="345"/>
                  </a:lnTo>
                  <a:lnTo>
                    <a:pt x="2859" y="327"/>
                  </a:lnTo>
                  <a:lnTo>
                    <a:pt x="2912" y="292"/>
                  </a:lnTo>
                  <a:lnTo>
                    <a:pt x="2903" y="239"/>
                  </a:lnTo>
                  <a:lnTo>
                    <a:pt x="2992" y="239"/>
                  </a:lnTo>
                  <a:lnTo>
                    <a:pt x="3000" y="195"/>
                  </a:lnTo>
                  <a:lnTo>
                    <a:pt x="3053" y="177"/>
                  </a:lnTo>
                  <a:lnTo>
                    <a:pt x="3124" y="177"/>
                  </a:lnTo>
                  <a:lnTo>
                    <a:pt x="3177" y="150"/>
                  </a:lnTo>
                  <a:lnTo>
                    <a:pt x="3239" y="168"/>
                  </a:lnTo>
                  <a:lnTo>
                    <a:pt x="3301" y="177"/>
                  </a:lnTo>
                  <a:lnTo>
                    <a:pt x="3371" y="168"/>
                  </a:lnTo>
                  <a:lnTo>
                    <a:pt x="3459" y="177"/>
                  </a:lnTo>
                  <a:lnTo>
                    <a:pt x="3512" y="186"/>
                  </a:lnTo>
                  <a:lnTo>
                    <a:pt x="3618" y="106"/>
                  </a:lnTo>
                  <a:lnTo>
                    <a:pt x="3698" y="0"/>
                  </a:lnTo>
                </a:path>
              </a:pathLst>
            </a:custGeom>
            <a:solidFill>
              <a:srgbClr val="FF3DD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0" name="Freeform 7">
              <a:extLst>
                <a:ext uri="{FF2B5EF4-FFF2-40B4-BE49-F238E27FC236}">
                  <a16:creationId xmlns:a16="http://schemas.microsoft.com/office/drawing/2014/main" id="{58D9F9D4-1739-3049-A03C-ACFE757DD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337" y="2365375"/>
              <a:ext cx="1528763" cy="1436687"/>
            </a:xfrm>
            <a:custGeom>
              <a:avLst/>
              <a:gdLst>
                <a:gd name="T0" fmla="*/ 4007 w 4246"/>
                <a:gd name="T1" fmla="*/ 2285 h 3989"/>
                <a:gd name="T2" fmla="*/ 3998 w 4246"/>
                <a:gd name="T3" fmla="*/ 2100 h 3989"/>
                <a:gd name="T4" fmla="*/ 3936 w 4246"/>
                <a:gd name="T5" fmla="*/ 1862 h 3989"/>
                <a:gd name="T6" fmla="*/ 3874 w 4246"/>
                <a:gd name="T7" fmla="*/ 1667 h 3989"/>
                <a:gd name="T8" fmla="*/ 3874 w 4246"/>
                <a:gd name="T9" fmla="*/ 1447 h 3989"/>
                <a:gd name="T10" fmla="*/ 3927 w 4246"/>
                <a:gd name="T11" fmla="*/ 1279 h 3989"/>
                <a:gd name="T12" fmla="*/ 3883 w 4246"/>
                <a:gd name="T13" fmla="*/ 1129 h 3989"/>
                <a:gd name="T14" fmla="*/ 3839 w 4246"/>
                <a:gd name="T15" fmla="*/ 1014 h 3989"/>
                <a:gd name="T16" fmla="*/ 3998 w 4246"/>
                <a:gd name="T17" fmla="*/ 864 h 3989"/>
                <a:gd name="T18" fmla="*/ 4059 w 4246"/>
                <a:gd name="T19" fmla="*/ 706 h 3989"/>
                <a:gd name="T20" fmla="*/ 4042 w 4246"/>
                <a:gd name="T21" fmla="*/ 529 h 3989"/>
                <a:gd name="T22" fmla="*/ 4174 w 4246"/>
                <a:gd name="T23" fmla="*/ 309 h 3989"/>
                <a:gd name="T24" fmla="*/ 4174 w 4246"/>
                <a:gd name="T25" fmla="*/ 176 h 3989"/>
                <a:gd name="T26" fmla="*/ 4121 w 4246"/>
                <a:gd name="T27" fmla="*/ 35 h 3989"/>
                <a:gd name="T28" fmla="*/ 3918 w 4246"/>
                <a:gd name="T29" fmla="*/ 9 h 3989"/>
                <a:gd name="T30" fmla="*/ 3680 w 4246"/>
                <a:gd name="T31" fmla="*/ 61 h 3989"/>
                <a:gd name="T32" fmla="*/ 3468 w 4246"/>
                <a:gd name="T33" fmla="*/ 61 h 3989"/>
                <a:gd name="T34" fmla="*/ 3265 w 4246"/>
                <a:gd name="T35" fmla="*/ 88 h 3989"/>
                <a:gd name="T36" fmla="*/ 2992 w 4246"/>
                <a:gd name="T37" fmla="*/ 132 h 3989"/>
                <a:gd name="T38" fmla="*/ 2648 w 4246"/>
                <a:gd name="T39" fmla="*/ 123 h 3989"/>
                <a:gd name="T40" fmla="*/ 2321 w 4246"/>
                <a:gd name="T41" fmla="*/ 114 h 3989"/>
                <a:gd name="T42" fmla="*/ 2162 w 4246"/>
                <a:gd name="T43" fmla="*/ 220 h 3989"/>
                <a:gd name="T44" fmla="*/ 1986 w 4246"/>
                <a:gd name="T45" fmla="*/ 176 h 3989"/>
                <a:gd name="T46" fmla="*/ 1844 w 4246"/>
                <a:gd name="T47" fmla="*/ 291 h 3989"/>
                <a:gd name="T48" fmla="*/ 1624 w 4246"/>
                <a:gd name="T49" fmla="*/ 326 h 3989"/>
                <a:gd name="T50" fmla="*/ 1439 w 4246"/>
                <a:gd name="T51" fmla="*/ 344 h 3989"/>
                <a:gd name="T52" fmla="*/ 1297 w 4246"/>
                <a:gd name="T53" fmla="*/ 476 h 3989"/>
                <a:gd name="T54" fmla="*/ 1236 w 4246"/>
                <a:gd name="T55" fmla="*/ 626 h 3989"/>
                <a:gd name="T56" fmla="*/ 1103 w 4246"/>
                <a:gd name="T57" fmla="*/ 767 h 3989"/>
                <a:gd name="T58" fmla="*/ 927 w 4246"/>
                <a:gd name="T59" fmla="*/ 847 h 3989"/>
                <a:gd name="T60" fmla="*/ 618 w 4246"/>
                <a:gd name="T61" fmla="*/ 979 h 3989"/>
                <a:gd name="T62" fmla="*/ 441 w 4246"/>
                <a:gd name="T63" fmla="*/ 1173 h 3989"/>
                <a:gd name="T64" fmla="*/ 230 w 4246"/>
                <a:gd name="T65" fmla="*/ 1323 h 3989"/>
                <a:gd name="T66" fmla="*/ 62 w 4246"/>
                <a:gd name="T67" fmla="*/ 1562 h 3989"/>
                <a:gd name="T68" fmla="*/ 115 w 4246"/>
                <a:gd name="T69" fmla="*/ 3909 h 3989"/>
                <a:gd name="T70" fmla="*/ 327 w 4246"/>
                <a:gd name="T71" fmla="*/ 3909 h 3989"/>
                <a:gd name="T72" fmla="*/ 415 w 4246"/>
                <a:gd name="T73" fmla="*/ 3979 h 3989"/>
                <a:gd name="T74" fmla="*/ 591 w 4246"/>
                <a:gd name="T75" fmla="*/ 3935 h 3989"/>
                <a:gd name="T76" fmla="*/ 715 w 4246"/>
                <a:gd name="T77" fmla="*/ 3865 h 3989"/>
                <a:gd name="T78" fmla="*/ 891 w 4246"/>
                <a:gd name="T79" fmla="*/ 3873 h 3989"/>
                <a:gd name="T80" fmla="*/ 1024 w 4246"/>
                <a:gd name="T81" fmla="*/ 3706 h 3989"/>
                <a:gd name="T82" fmla="*/ 1006 w 4246"/>
                <a:gd name="T83" fmla="*/ 3582 h 3989"/>
                <a:gd name="T84" fmla="*/ 1183 w 4246"/>
                <a:gd name="T85" fmla="*/ 3485 h 3989"/>
                <a:gd name="T86" fmla="*/ 1138 w 4246"/>
                <a:gd name="T87" fmla="*/ 3335 h 3989"/>
                <a:gd name="T88" fmla="*/ 1315 w 4246"/>
                <a:gd name="T89" fmla="*/ 3229 h 3989"/>
                <a:gd name="T90" fmla="*/ 1394 w 4246"/>
                <a:gd name="T91" fmla="*/ 3194 h 3989"/>
                <a:gd name="T92" fmla="*/ 1500 w 4246"/>
                <a:gd name="T93" fmla="*/ 3123 h 3989"/>
                <a:gd name="T94" fmla="*/ 1641 w 4246"/>
                <a:gd name="T95" fmla="*/ 3070 h 3989"/>
                <a:gd name="T96" fmla="*/ 1809 w 4246"/>
                <a:gd name="T97" fmla="*/ 3044 h 3989"/>
                <a:gd name="T98" fmla="*/ 1853 w 4246"/>
                <a:gd name="T99" fmla="*/ 2903 h 3989"/>
                <a:gd name="T100" fmla="*/ 2030 w 4246"/>
                <a:gd name="T101" fmla="*/ 2920 h 3989"/>
                <a:gd name="T102" fmla="*/ 2224 w 4246"/>
                <a:gd name="T103" fmla="*/ 2929 h 3989"/>
                <a:gd name="T104" fmla="*/ 2365 w 4246"/>
                <a:gd name="T105" fmla="*/ 2920 h 3989"/>
                <a:gd name="T106" fmla="*/ 2542 w 4246"/>
                <a:gd name="T107" fmla="*/ 2894 h 3989"/>
                <a:gd name="T108" fmla="*/ 2736 w 4246"/>
                <a:gd name="T109" fmla="*/ 2850 h 3989"/>
                <a:gd name="T110" fmla="*/ 2912 w 4246"/>
                <a:gd name="T111" fmla="*/ 2770 h 3989"/>
                <a:gd name="T112" fmla="*/ 3212 w 4246"/>
                <a:gd name="T113" fmla="*/ 2691 h 3989"/>
                <a:gd name="T114" fmla="*/ 3345 w 4246"/>
                <a:gd name="T115" fmla="*/ 2603 h 3989"/>
                <a:gd name="T116" fmla="*/ 3477 w 4246"/>
                <a:gd name="T117" fmla="*/ 2541 h 3989"/>
                <a:gd name="T118" fmla="*/ 3654 w 4246"/>
                <a:gd name="T119" fmla="*/ 2541 h 3989"/>
                <a:gd name="T120" fmla="*/ 3865 w 4246"/>
                <a:gd name="T121" fmla="*/ 2550 h 3989"/>
                <a:gd name="T122" fmla="*/ 4033 w 4246"/>
                <a:gd name="T123" fmla="*/ 2347 h 3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46" h="3989">
                  <a:moveTo>
                    <a:pt x="4033" y="2347"/>
                  </a:moveTo>
                  <a:lnTo>
                    <a:pt x="4051" y="2303"/>
                  </a:lnTo>
                  <a:lnTo>
                    <a:pt x="4007" y="2285"/>
                  </a:lnTo>
                  <a:lnTo>
                    <a:pt x="4059" y="2197"/>
                  </a:lnTo>
                  <a:lnTo>
                    <a:pt x="4042" y="2144"/>
                  </a:lnTo>
                  <a:lnTo>
                    <a:pt x="3998" y="2100"/>
                  </a:lnTo>
                  <a:lnTo>
                    <a:pt x="4015" y="2012"/>
                  </a:lnTo>
                  <a:lnTo>
                    <a:pt x="3998" y="1941"/>
                  </a:lnTo>
                  <a:lnTo>
                    <a:pt x="3936" y="1862"/>
                  </a:lnTo>
                  <a:lnTo>
                    <a:pt x="3892" y="1809"/>
                  </a:lnTo>
                  <a:lnTo>
                    <a:pt x="3857" y="1729"/>
                  </a:lnTo>
                  <a:lnTo>
                    <a:pt x="3874" y="1667"/>
                  </a:lnTo>
                  <a:lnTo>
                    <a:pt x="3901" y="1606"/>
                  </a:lnTo>
                  <a:lnTo>
                    <a:pt x="3892" y="1509"/>
                  </a:lnTo>
                  <a:lnTo>
                    <a:pt x="3874" y="1447"/>
                  </a:lnTo>
                  <a:lnTo>
                    <a:pt x="3909" y="1394"/>
                  </a:lnTo>
                  <a:lnTo>
                    <a:pt x="3892" y="1323"/>
                  </a:lnTo>
                  <a:lnTo>
                    <a:pt x="3927" y="1279"/>
                  </a:lnTo>
                  <a:lnTo>
                    <a:pt x="3901" y="1235"/>
                  </a:lnTo>
                  <a:lnTo>
                    <a:pt x="3927" y="1182"/>
                  </a:lnTo>
                  <a:lnTo>
                    <a:pt x="3883" y="1129"/>
                  </a:lnTo>
                  <a:lnTo>
                    <a:pt x="3901" y="1094"/>
                  </a:lnTo>
                  <a:lnTo>
                    <a:pt x="3839" y="1067"/>
                  </a:lnTo>
                  <a:lnTo>
                    <a:pt x="3839" y="1014"/>
                  </a:lnTo>
                  <a:lnTo>
                    <a:pt x="3901" y="970"/>
                  </a:lnTo>
                  <a:lnTo>
                    <a:pt x="3945" y="917"/>
                  </a:lnTo>
                  <a:lnTo>
                    <a:pt x="3998" y="864"/>
                  </a:lnTo>
                  <a:lnTo>
                    <a:pt x="4051" y="811"/>
                  </a:lnTo>
                  <a:lnTo>
                    <a:pt x="4086" y="767"/>
                  </a:lnTo>
                  <a:lnTo>
                    <a:pt x="4059" y="706"/>
                  </a:lnTo>
                  <a:lnTo>
                    <a:pt x="4033" y="653"/>
                  </a:lnTo>
                  <a:lnTo>
                    <a:pt x="4068" y="591"/>
                  </a:lnTo>
                  <a:lnTo>
                    <a:pt x="4042" y="529"/>
                  </a:lnTo>
                  <a:lnTo>
                    <a:pt x="4086" y="432"/>
                  </a:lnTo>
                  <a:lnTo>
                    <a:pt x="4130" y="379"/>
                  </a:lnTo>
                  <a:lnTo>
                    <a:pt x="4174" y="309"/>
                  </a:lnTo>
                  <a:lnTo>
                    <a:pt x="4245" y="256"/>
                  </a:lnTo>
                  <a:lnTo>
                    <a:pt x="4236" y="194"/>
                  </a:lnTo>
                  <a:lnTo>
                    <a:pt x="4174" y="176"/>
                  </a:lnTo>
                  <a:lnTo>
                    <a:pt x="4139" y="114"/>
                  </a:lnTo>
                  <a:lnTo>
                    <a:pt x="4174" y="79"/>
                  </a:lnTo>
                  <a:lnTo>
                    <a:pt x="4121" y="35"/>
                  </a:lnTo>
                  <a:lnTo>
                    <a:pt x="4051" y="0"/>
                  </a:lnTo>
                  <a:lnTo>
                    <a:pt x="3971" y="0"/>
                  </a:lnTo>
                  <a:lnTo>
                    <a:pt x="3918" y="9"/>
                  </a:lnTo>
                  <a:lnTo>
                    <a:pt x="3821" y="35"/>
                  </a:lnTo>
                  <a:lnTo>
                    <a:pt x="3759" y="70"/>
                  </a:lnTo>
                  <a:lnTo>
                    <a:pt x="3680" y="61"/>
                  </a:lnTo>
                  <a:lnTo>
                    <a:pt x="3609" y="26"/>
                  </a:lnTo>
                  <a:lnTo>
                    <a:pt x="3539" y="26"/>
                  </a:lnTo>
                  <a:lnTo>
                    <a:pt x="3468" y="61"/>
                  </a:lnTo>
                  <a:lnTo>
                    <a:pt x="3433" y="106"/>
                  </a:lnTo>
                  <a:lnTo>
                    <a:pt x="3345" y="114"/>
                  </a:lnTo>
                  <a:lnTo>
                    <a:pt x="3265" y="88"/>
                  </a:lnTo>
                  <a:lnTo>
                    <a:pt x="3186" y="123"/>
                  </a:lnTo>
                  <a:lnTo>
                    <a:pt x="3133" y="159"/>
                  </a:lnTo>
                  <a:lnTo>
                    <a:pt x="2992" y="132"/>
                  </a:lnTo>
                  <a:lnTo>
                    <a:pt x="2815" y="176"/>
                  </a:lnTo>
                  <a:lnTo>
                    <a:pt x="2753" y="159"/>
                  </a:lnTo>
                  <a:lnTo>
                    <a:pt x="2648" y="123"/>
                  </a:lnTo>
                  <a:lnTo>
                    <a:pt x="2533" y="123"/>
                  </a:lnTo>
                  <a:lnTo>
                    <a:pt x="2427" y="123"/>
                  </a:lnTo>
                  <a:lnTo>
                    <a:pt x="2321" y="114"/>
                  </a:lnTo>
                  <a:lnTo>
                    <a:pt x="2250" y="106"/>
                  </a:lnTo>
                  <a:lnTo>
                    <a:pt x="2215" y="159"/>
                  </a:lnTo>
                  <a:lnTo>
                    <a:pt x="2162" y="220"/>
                  </a:lnTo>
                  <a:lnTo>
                    <a:pt x="2083" y="256"/>
                  </a:lnTo>
                  <a:lnTo>
                    <a:pt x="2030" y="229"/>
                  </a:lnTo>
                  <a:lnTo>
                    <a:pt x="1986" y="176"/>
                  </a:lnTo>
                  <a:lnTo>
                    <a:pt x="1950" y="211"/>
                  </a:lnTo>
                  <a:lnTo>
                    <a:pt x="1880" y="211"/>
                  </a:lnTo>
                  <a:lnTo>
                    <a:pt x="1844" y="291"/>
                  </a:lnTo>
                  <a:lnTo>
                    <a:pt x="1774" y="291"/>
                  </a:lnTo>
                  <a:lnTo>
                    <a:pt x="1739" y="335"/>
                  </a:lnTo>
                  <a:lnTo>
                    <a:pt x="1624" y="326"/>
                  </a:lnTo>
                  <a:lnTo>
                    <a:pt x="1527" y="335"/>
                  </a:lnTo>
                  <a:lnTo>
                    <a:pt x="1447" y="291"/>
                  </a:lnTo>
                  <a:lnTo>
                    <a:pt x="1439" y="344"/>
                  </a:lnTo>
                  <a:lnTo>
                    <a:pt x="1386" y="370"/>
                  </a:lnTo>
                  <a:lnTo>
                    <a:pt x="1359" y="441"/>
                  </a:lnTo>
                  <a:lnTo>
                    <a:pt x="1297" y="476"/>
                  </a:lnTo>
                  <a:lnTo>
                    <a:pt x="1280" y="529"/>
                  </a:lnTo>
                  <a:lnTo>
                    <a:pt x="1236" y="573"/>
                  </a:lnTo>
                  <a:lnTo>
                    <a:pt x="1236" y="626"/>
                  </a:lnTo>
                  <a:lnTo>
                    <a:pt x="1174" y="670"/>
                  </a:lnTo>
                  <a:lnTo>
                    <a:pt x="1165" y="723"/>
                  </a:lnTo>
                  <a:lnTo>
                    <a:pt x="1103" y="767"/>
                  </a:lnTo>
                  <a:lnTo>
                    <a:pt x="1077" y="811"/>
                  </a:lnTo>
                  <a:lnTo>
                    <a:pt x="997" y="820"/>
                  </a:lnTo>
                  <a:lnTo>
                    <a:pt x="927" y="847"/>
                  </a:lnTo>
                  <a:lnTo>
                    <a:pt x="821" y="847"/>
                  </a:lnTo>
                  <a:lnTo>
                    <a:pt x="715" y="917"/>
                  </a:lnTo>
                  <a:lnTo>
                    <a:pt x="618" y="979"/>
                  </a:lnTo>
                  <a:lnTo>
                    <a:pt x="547" y="1023"/>
                  </a:lnTo>
                  <a:lnTo>
                    <a:pt x="468" y="1076"/>
                  </a:lnTo>
                  <a:lnTo>
                    <a:pt x="441" y="1173"/>
                  </a:lnTo>
                  <a:lnTo>
                    <a:pt x="388" y="1217"/>
                  </a:lnTo>
                  <a:lnTo>
                    <a:pt x="300" y="1270"/>
                  </a:lnTo>
                  <a:lnTo>
                    <a:pt x="230" y="1323"/>
                  </a:lnTo>
                  <a:lnTo>
                    <a:pt x="150" y="1367"/>
                  </a:lnTo>
                  <a:lnTo>
                    <a:pt x="106" y="1482"/>
                  </a:lnTo>
                  <a:lnTo>
                    <a:pt x="62" y="1562"/>
                  </a:lnTo>
                  <a:lnTo>
                    <a:pt x="0" y="1614"/>
                  </a:lnTo>
                  <a:lnTo>
                    <a:pt x="71" y="3873"/>
                  </a:lnTo>
                  <a:lnTo>
                    <a:pt x="115" y="3909"/>
                  </a:lnTo>
                  <a:lnTo>
                    <a:pt x="194" y="3891"/>
                  </a:lnTo>
                  <a:lnTo>
                    <a:pt x="238" y="3917"/>
                  </a:lnTo>
                  <a:lnTo>
                    <a:pt x="327" y="3909"/>
                  </a:lnTo>
                  <a:lnTo>
                    <a:pt x="335" y="3953"/>
                  </a:lnTo>
                  <a:lnTo>
                    <a:pt x="415" y="3944"/>
                  </a:lnTo>
                  <a:lnTo>
                    <a:pt x="415" y="3979"/>
                  </a:lnTo>
                  <a:lnTo>
                    <a:pt x="503" y="3953"/>
                  </a:lnTo>
                  <a:lnTo>
                    <a:pt x="530" y="3988"/>
                  </a:lnTo>
                  <a:lnTo>
                    <a:pt x="591" y="3935"/>
                  </a:lnTo>
                  <a:lnTo>
                    <a:pt x="582" y="3882"/>
                  </a:lnTo>
                  <a:lnTo>
                    <a:pt x="627" y="3838"/>
                  </a:lnTo>
                  <a:lnTo>
                    <a:pt x="715" y="3865"/>
                  </a:lnTo>
                  <a:lnTo>
                    <a:pt x="741" y="3926"/>
                  </a:lnTo>
                  <a:lnTo>
                    <a:pt x="803" y="3891"/>
                  </a:lnTo>
                  <a:lnTo>
                    <a:pt x="891" y="3873"/>
                  </a:lnTo>
                  <a:lnTo>
                    <a:pt x="935" y="3794"/>
                  </a:lnTo>
                  <a:lnTo>
                    <a:pt x="1015" y="3776"/>
                  </a:lnTo>
                  <a:lnTo>
                    <a:pt x="1024" y="3706"/>
                  </a:lnTo>
                  <a:lnTo>
                    <a:pt x="1015" y="3670"/>
                  </a:lnTo>
                  <a:lnTo>
                    <a:pt x="1059" y="3635"/>
                  </a:lnTo>
                  <a:lnTo>
                    <a:pt x="1006" y="3582"/>
                  </a:lnTo>
                  <a:lnTo>
                    <a:pt x="1059" y="3520"/>
                  </a:lnTo>
                  <a:lnTo>
                    <a:pt x="1112" y="3476"/>
                  </a:lnTo>
                  <a:lnTo>
                    <a:pt x="1183" y="3485"/>
                  </a:lnTo>
                  <a:lnTo>
                    <a:pt x="1174" y="3432"/>
                  </a:lnTo>
                  <a:lnTo>
                    <a:pt x="1191" y="3388"/>
                  </a:lnTo>
                  <a:lnTo>
                    <a:pt x="1138" y="3335"/>
                  </a:lnTo>
                  <a:lnTo>
                    <a:pt x="1191" y="3282"/>
                  </a:lnTo>
                  <a:lnTo>
                    <a:pt x="1262" y="3273"/>
                  </a:lnTo>
                  <a:lnTo>
                    <a:pt x="1315" y="3229"/>
                  </a:lnTo>
                  <a:lnTo>
                    <a:pt x="1359" y="3282"/>
                  </a:lnTo>
                  <a:lnTo>
                    <a:pt x="1412" y="3256"/>
                  </a:lnTo>
                  <a:lnTo>
                    <a:pt x="1394" y="3194"/>
                  </a:lnTo>
                  <a:lnTo>
                    <a:pt x="1465" y="3212"/>
                  </a:lnTo>
                  <a:lnTo>
                    <a:pt x="1491" y="3176"/>
                  </a:lnTo>
                  <a:lnTo>
                    <a:pt x="1500" y="3123"/>
                  </a:lnTo>
                  <a:lnTo>
                    <a:pt x="1553" y="3123"/>
                  </a:lnTo>
                  <a:lnTo>
                    <a:pt x="1580" y="3070"/>
                  </a:lnTo>
                  <a:lnTo>
                    <a:pt x="1641" y="3070"/>
                  </a:lnTo>
                  <a:lnTo>
                    <a:pt x="1641" y="3035"/>
                  </a:lnTo>
                  <a:lnTo>
                    <a:pt x="1739" y="3053"/>
                  </a:lnTo>
                  <a:lnTo>
                    <a:pt x="1809" y="3044"/>
                  </a:lnTo>
                  <a:lnTo>
                    <a:pt x="1809" y="2991"/>
                  </a:lnTo>
                  <a:lnTo>
                    <a:pt x="1818" y="2920"/>
                  </a:lnTo>
                  <a:lnTo>
                    <a:pt x="1853" y="2903"/>
                  </a:lnTo>
                  <a:lnTo>
                    <a:pt x="1906" y="2947"/>
                  </a:lnTo>
                  <a:lnTo>
                    <a:pt x="1959" y="2885"/>
                  </a:lnTo>
                  <a:lnTo>
                    <a:pt x="2030" y="2920"/>
                  </a:lnTo>
                  <a:lnTo>
                    <a:pt x="2100" y="2920"/>
                  </a:lnTo>
                  <a:lnTo>
                    <a:pt x="2180" y="2876"/>
                  </a:lnTo>
                  <a:lnTo>
                    <a:pt x="2224" y="2929"/>
                  </a:lnTo>
                  <a:lnTo>
                    <a:pt x="2277" y="2903"/>
                  </a:lnTo>
                  <a:lnTo>
                    <a:pt x="2303" y="2947"/>
                  </a:lnTo>
                  <a:lnTo>
                    <a:pt x="2365" y="2920"/>
                  </a:lnTo>
                  <a:lnTo>
                    <a:pt x="2427" y="2947"/>
                  </a:lnTo>
                  <a:lnTo>
                    <a:pt x="2471" y="2894"/>
                  </a:lnTo>
                  <a:lnTo>
                    <a:pt x="2542" y="2894"/>
                  </a:lnTo>
                  <a:lnTo>
                    <a:pt x="2630" y="2894"/>
                  </a:lnTo>
                  <a:lnTo>
                    <a:pt x="2674" y="2841"/>
                  </a:lnTo>
                  <a:lnTo>
                    <a:pt x="2736" y="2850"/>
                  </a:lnTo>
                  <a:lnTo>
                    <a:pt x="2762" y="2788"/>
                  </a:lnTo>
                  <a:lnTo>
                    <a:pt x="2850" y="2806"/>
                  </a:lnTo>
                  <a:lnTo>
                    <a:pt x="2912" y="2770"/>
                  </a:lnTo>
                  <a:lnTo>
                    <a:pt x="3142" y="2770"/>
                  </a:lnTo>
                  <a:lnTo>
                    <a:pt x="3124" y="2709"/>
                  </a:lnTo>
                  <a:lnTo>
                    <a:pt x="3212" y="2691"/>
                  </a:lnTo>
                  <a:lnTo>
                    <a:pt x="3265" y="2656"/>
                  </a:lnTo>
                  <a:lnTo>
                    <a:pt x="3256" y="2603"/>
                  </a:lnTo>
                  <a:lnTo>
                    <a:pt x="3345" y="2603"/>
                  </a:lnTo>
                  <a:lnTo>
                    <a:pt x="3353" y="2559"/>
                  </a:lnTo>
                  <a:lnTo>
                    <a:pt x="3406" y="2541"/>
                  </a:lnTo>
                  <a:lnTo>
                    <a:pt x="3477" y="2541"/>
                  </a:lnTo>
                  <a:lnTo>
                    <a:pt x="3530" y="2514"/>
                  </a:lnTo>
                  <a:lnTo>
                    <a:pt x="3592" y="2532"/>
                  </a:lnTo>
                  <a:lnTo>
                    <a:pt x="3654" y="2541"/>
                  </a:lnTo>
                  <a:lnTo>
                    <a:pt x="3724" y="2532"/>
                  </a:lnTo>
                  <a:lnTo>
                    <a:pt x="3812" y="2541"/>
                  </a:lnTo>
                  <a:lnTo>
                    <a:pt x="3865" y="2550"/>
                  </a:lnTo>
                  <a:lnTo>
                    <a:pt x="3971" y="2470"/>
                  </a:lnTo>
                  <a:lnTo>
                    <a:pt x="4051" y="2364"/>
                  </a:lnTo>
                  <a:lnTo>
                    <a:pt x="4033" y="2347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1" name="Freeform 8">
              <a:extLst>
                <a:ext uri="{FF2B5EF4-FFF2-40B4-BE49-F238E27FC236}">
                  <a16:creationId xmlns:a16="http://schemas.microsoft.com/office/drawing/2014/main" id="{3875C516-245D-A542-874D-FA0B9E576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837" y="0"/>
              <a:ext cx="1044575" cy="809625"/>
            </a:xfrm>
            <a:custGeom>
              <a:avLst/>
              <a:gdLst>
                <a:gd name="T0" fmla="*/ 1085 w 2903"/>
                <a:gd name="T1" fmla="*/ 2188 h 2251"/>
                <a:gd name="T2" fmla="*/ 1085 w 2903"/>
                <a:gd name="T3" fmla="*/ 2091 h 2251"/>
                <a:gd name="T4" fmla="*/ 1164 w 2903"/>
                <a:gd name="T5" fmla="*/ 1994 h 2251"/>
                <a:gd name="T6" fmla="*/ 1234 w 2903"/>
                <a:gd name="T7" fmla="*/ 1844 h 2251"/>
                <a:gd name="T8" fmla="*/ 1287 w 2903"/>
                <a:gd name="T9" fmla="*/ 1712 h 2251"/>
                <a:gd name="T10" fmla="*/ 1340 w 2903"/>
                <a:gd name="T11" fmla="*/ 1597 h 2251"/>
                <a:gd name="T12" fmla="*/ 1516 w 2903"/>
                <a:gd name="T13" fmla="*/ 1465 h 2251"/>
                <a:gd name="T14" fmla="*/ 1675 w 2903"/>
                <a:gd name="T15" fmla="*/ 1394 h 2251"/>
                <a:gd name="T16" fmla="*/ 1834 w 2903"/>
                <a:gd name="T17" fmla="*/ 1138 h 2251"/>
                <a:gd name="T18" fmla="*/ 1922 w 2903"/>
                <a:gd name="T19" fmla="*/ 1006 h 2251"/>
                <a:gd name="T20" fmla="*/ 1993 w 2903"/>
                <a:gd name="T21" fmla="*/ 891 h 2251"/>
                <a:gd name="T22" fmla="*/ 2249 w 2903"/>
                <a:gd name="T23" fmla="*/ 838 h 2251"/>
                <a:gd name="T24" fmla="*/ 2478 w 2903"/>
                <a:gd name="T25" fmla="*/ 759 h 2251"/>
                <a:gd name="T26" fmla="*/ 2664 w 2903"/>
                <a:gd name="T27" fmla="*/ 671 h 2251"/>
                <a:gd name="T28" fmla="*/ 2823 w 2903"/>
                <a:gd name="T29" fmla="*/ 538 h 2251"/>
                <a:gd name="T30" fmla="*/ 2893 w 2903"/>
                <a:gd name="T31" fmla="*/ 406 h 2251"/>
                <a:gd name="T32" fmla="*/ 2796 w 2903"/>
                <a:gd name="T33" fmla="*/ 238 h 2251"/>
                <a:gd name="T34" fmla="*/ 2611 w 2903"/>
                <a:gd name="T35" fmla="*/ 115 h 2251"/>
                <a:gd name="T36" fmla="*/ 2364 w 2903"/>
                <a:gd name="T37" fmla="*/ 18 h 2251"/>
                <a:gd name="T38" fmla="*/ 2187 w 2903"/>
                <a:gd name="T39" fmla="*/ 9 h 2251"/>
                <a:gd name="T40" fmla="*/ 2187 w 2903"/>
                <a:gd name="T41" fmla="*/ 124 h 2251"/>
                <a:gd name="T42" fmla="*/ 2055 w 2903"/>
                <a:gd name="T43" fmla="*/ 168 h 2251"/>
                <a:gd name="T44" fmla="*/ 2046 w 2903"/>
                <a:gd name="T45" fmla="*/ 291 h 2251"/>
                <a:gd name="T46" fmla="*/ 1914 w 2903"/>
                <a:gd name="T47" fmla="*/ 362 h 2251"/>
                <a:gd name="T48" fmla="*/ 1799 w 2903"/>
                <a:gd name="T49" fmla="*/ 282 h 2251"/>
                <a:gd name="T50" fmla="*/ 1728 w 2903"/>
                <a:gd name="T51" fmla="*/ 450 h 2251"/>
                <a:gd name="T52" fmla="*/ 1631 w 2903"/>
                <a:gd name="T53" fmla="*/ 644 h 2251"/>
                <a:gd name="T54" fmla="*/ 1472 w 2903"/>
                <a:gd name="T55" fmla="*/ 724 h 2251"/>
                <a:gd name="T56" fmla="*/ 1340 w 2903"/>
                <a:gd name="T57" fmla="*/ 821 h 2251"/>
                <a:gd name="T58" fmla="*/ 1172 w 2903"/>
                <a:gd name="T59" fmla="*/ 812 h 2251"/>
                <a:gd name="T60" fmla="*/ 1041 w 2903"/>
                <a:gd name="T61" fmla="*/ 856 h 2251"/>
                <a:gd name="T62" fmla="*/ 873 w 2903"/>
                <a:gd name="T63" fmla="*/ 962 h 2251"/>
                <a:gd name="T64" fmla="*/ 732 w 2903"/>
                <a:gd name="T65" fmla="*/ 1068 h 2251"/>
                <a:gd name="T66" fmla="*/ 661 w 2903"/>
                <a:gd name="T67" fmla="*/ 1174 h 2251"/>
                <a:gd name="T68" fmla="*/ 511 w 2903"/>
                <a:gd name="T69" fmla="*/ 1253 h 2251"/>
                <a:gd name="T70" fmla="*/ 353 w 2903"/>
                <a:gd name="T71" fmla="*/ 1324 h 2251"/>
                <a:gd name="T72" fmla="*/ 114 w 2903"/>
                <a:gd name="T73" fmla="*/ 1332 h 2251"/>
                <a:gd name="T74" fmla="*/ 17 w 2903"/>
                <a:gd name="T75" fmla="*/ 1474 h 2251"/>
                <a:gd name="T76" fmla="*/ 0 w 2903"/>
                <a:gd name="T77" fmla="*/ 1668 h 2251"/>
                <a:gd name="T78" fmla="*/ 70 w 2903"/>
                <a:gd name="T79" fmla="*/ 1765 h 2251"/>
                <a:gd name="T80" fmla="*/ 176 w 2903"/>
                <a:gd name="T81" fmla="*/ 1800 h 2251"/>
                <a:gd name="T82" fmla="*/ 414 w 2903"/>
                <a:gd name="T83" fmla="*/ 1765 h 2251"/>
                <a:gd name="T84" fmla="*/ 467 w 2903"/>
                <a:gd name="T85" fmla="*/ 1844 h 2251"/>
                <a:gd name="T86" fmla="*/ 556 w 2903"/>
                <a:gd name="T87" fmla="*/ 1879 h 2251"/>
                <a:gd name="T88" fmla="*/ 661 w 2903"/>
                <a:gd name="T89" fmla="*/ 1959 h 2251"/>
                <a:gd name="T90" fmla="*/ 688 w 2903"/>
                <a:gd name="T91" fmla="*/ 2074 h 2251"/>
                <a:gd name="T92" fmla="*/ 591 w 2903"/>
                <a:gd name="T93" fmla="*/ 2188 h 2251"/>
                <a:gd name="T94" fmla="*/ 661 w 2903"/>
                <a:gd name="T95" fmla="*/ 2250 h 2251"/>
                <a:gd name="T96" fmla="*/ 812 w 2903"/>
                <a:gd name="T97" fmla="*/ 2215 h 2251"/>
                <a:gd name="T98" fmla="*/ 953 w 2903"/>
                <a:gd name="T99" fmla="*/ 2224 h 2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03" h="2251">
                  <a:moveTo>
                    <a:pt x="1032" y="2241"/>
                  </a:moveTo>
                  <a:lnTo>
                    <a:pt x="1085" y="2188"/>
                  </a:lnTo>
                  <a:lnTo>
                    <a:pt x="1085" y="2144"/>
                  </a:lnTo>
                  <a:lnTo>
                    <a:pt x="1085" y="2091"/>
                  </a:lnTo>
                  <a:lnTo>
                    <a:pt x="1129" y="2047"/>
                  </a:lnTo>
                  <a:lnTo>
                    <a:pt x="1164" y="1994"/>
                  </a:lnTo>
                  <a:lnTo>
                    <a:pt x="1190" y="1941"/>
                  </a:lnTo>
                  <a:lnTo>
                    <a:pt x="1234" y="1844"/>
                  </a:lnTo>
                  <a:lnTo>
                    <a:pt x="1261" y="1774"/>
                  </a:lnTo>
                  <a:lnTo>
                    <a:pt x="1287" y="1712"/>
                  </a:lnTo>
                  <a:lnTo>
                    <a:pt x="1340" y="1659"/>
                  </a:lnTo>
                  <a:lnTo>
                    <a:pt x="1340" y="1597"/>
                  </a:lnTo>
                  <a:lnTo>
                    <a:pt x="1428" y="1527"/>
                  </a:lnTo>
                  <a:lnTo>
                    <a:pt x="1516" y="1465"/>
                  </a:lnTo>
                  <a:lnTo>
                    <a:pt x="1622" y="1447"/>
                  </a:lnTo>
                  <a:lnTo>
                    <a:pt x="1675" y="1394"/>
                  </a:lnTo>
                  <a:lnTo>
                    <a:pt x="1728" y="1315"/>
                  </a:lnTo>
                  <a:lnTo>
                    <a:pt x="1834" y="1138"/>
                  </a:lnTo>
                  <a:lnTo>
                    <a:pt x="1869" y="1076"/>
                  </a:lnTo>
                  <a:lnTo>
                    <a:pt x="1922" y="1006"/>
                  </a:lnTo>
                  <a:lnTo>
                    <a:pt x="1940" y="953"/>
                  </a:lnTo>
                  <a:lnTo>
                    <a:pt x="1993" y="891"/>
                  </a:lnTo>
                  <a:lnTo>
                    <a:pt x="2090" y="865"/>
                  </a:lnTo>
                  <a:lnTo>
                    <a:pt x="2249" y="838"/>
                  </a:lnTo>
                  <a:lnTo>
                    <a:pt x="2337" y="794"/>
                  </a:lnTo>
                  <a:lnTo>
                    <a:pt x="2478" y="759"/>
                  </a:lnTo>
                  <a:lnTo>
                    <a:pt x="2567" y="732"/>
                  </a:lnTo>
                  <a:lnTo>
                    <a:pt x="2664" y="671"/>
                  </a:lnTo>
                  <a:lnTo>
                    <a:pt x="2708" y="591"/>
                  </a:lnTo>
                  <a:lnTo>
                    <a:pt x="2823" y="538"/>
                  </a:lnTo>
                  <a:lnTo>
                    <a:pt x="2902" y="476"/>
                  </a:lnTo>
                  <a:lnTo>
                    <a:pt x="2893" y="406"/>
                  </a:lnTo>
                  <a:lnTo>
                    <a:pt x="2840" y="309"/>
                  </a:lnTo>
                  <a:lnTo>
                    <a:pt x="2796" y="238"/>
                  </a:lnTo>
                  <a:lnTo>
                    <a:pt x="2717" y="168"/>
                  </a:lnTo>
                  <a:lnTo>
                    <a:pt x="2611" y="115"/>
                  </a:lnTo>
                  <a:lnTo>
                    <a:pt x="2478" y="71"/>
                  </a:lnTo>
                  <a:lnTo>
                    <a:pt x="2364" y="18"/>
                  </a:lnTo>
                  <a:lnTo>
                    <a:pt x="2284" y="0"/>
                  </a:lnTo>
                  <a:lnTo>
                    <a:pt x="2187" y="9"/>
                  </a:lnTo>
                  <a:lnTo>
                    <a:pt x="2134" y="62"/>
                  </a:lnTo>
                  <a:lnTo>
                    <a:pt x="2187" y="124"/>
                  </a:lnTo>
                  <a:lnTo>
                    <a:pt x="2161" y="185"/>
                  </a:lnTo>
                  <a:lnTo>
                    <a:pt x="2055" y="168"/>
                  </a:lnTo>
                  <a:lnTo>
                    <a:pt x="1993" y="212"/>
                  </a:lnTo>
                  <a:lnTo>
                    <a:pt x="2046" y="291"/>
                  </a:lnTo>
                  <a:lnTo>
                    <a:pt x="2020" y="353"/>
                  </a:lnTo>
                  <a:lnTo>
                    <a:pt x="1914" y="362"/>
                  </a:lnTo>
                  <a:lnTo>
                    <a:pt x="1869" y="291"/>
                  </a:lnTo>
                  <a:lnTo>
                    <a:pt x="1799" y="282"/>
                  </a:lnTo>
                  <a:lnTo>
                    <a:pt x="1737" y="309"/>
                  </a:lnTo>
                  <a:lnTo>
                    <a:pt x="1728" y="450"/>
                  </a:lnTo>
                  <a:lnTo>
                    <a:pt x="1667" y="574"/>
                  </a:lnTo>
                  <a:lnTo>
                    <a:pt x="1631" y="644"/>
                  </a:lnTo>
                  <a:lnTo>
                    <a:pt x="1534" y="688"/>
                  </a:lnTo>
                  <a:lnTo>
                    <a:pt x="1472" y="724"/>
                  </a:lnTo>
                  <a:lnTo>
                    <a:pt x="1437" y="776"/>
                  </a:lnTo>
                  <a:lnTo>
                    <a:pt x="1340" y="821"/>
                  </a:lnTo>
                  <a:lnTo>
                    <a:pt x="1243" y="803"/>
                  </a:lnTo>
                  <a:lnTo>
                    <a:pt x="1172" y="812"/>
                  </a:lnTo>
                  <a:lnTo>
                    <a:pt x="1120" y="847"/>
                  </a:lnTo>
                  <a:lnTo>
                    <a:pt x="1041" y="856"/>
                  </a:lnTo>
                  <a:lnTo>
                    <a:pt x="953" y="909"/>
                  </a:lnTo>
                  <a:lnTo>
                    <a:pt x="873" y="962"/>
                  </a:lnTo>
                  <a:lnTo>
                    <a:pt x="820" y="1041"/>
                  </a:lnTo>
                  <a:lnTo>
                    <a:pt x="732" y="1068"/>
                  </a:lnTo>
                  <a:lnTo>
                    <a:pt x="661" y="1112"/>
                  </a:lnTo>
                  <a:lnTo>
                    <a:pt x="661" y="1174"/>
                  </a:lnTo>
                  <a:lnTo>
                    <a:pt x="564" y="1191"/>
                  </a:lnTo>
                  <a:lnTo>
                    <a:pt x="511" y="1253"/>
                  </a:lnTo>
                  <a:lnTo>
                    <a:pt x="441" y="1306"/>
                  </a:lnTo>
                  <a:lnTo>
                    <a:pt x="353" y="1324"/>
                  </a:lnTo>
                  <a:lnTo>
                    <a:pt x="211" y="1324"/>
                  </a:lnTo>
                  <a:lnTo>
                    <a:pt x="114" y="1332"/>
                  </a:lnTo>
                  <a:lnTo>
                    <a:pt x="97" y="1394"/>
                  </a:lnTo>
                  <a:lnTo>
                    <a:pt x="17" y="1474"/>
                  </a:lnTo>
                  <a:lnTo>
                    <a:pt x="8" y="1571"/>
                  </a:lnTo>
                  <a:lnTo>
                    <a:pt x="0" y="1668"/>
                  </a:lnTo>
                  <a:lnTo>
                    <a:pt x="26" y="1729"/>
                  </a:lnTo>
                  <a:lnTo>
                    <a:pt x="70" y="1765"/>
                  </a:lnTo>
                  <a:lnTo>
                    <a:pt x="61" y="1809"/>
                  </a:lnTo>
                  <a:lnTo>
                    <a:pt x="176" y="1800"/>
                  </a:lnTo>
                  <a:lnTo>
                    <a:pt x="300" y="1765"/>
                  </a:lnTo>
                  <a:lnTo>
                    <a:pt x="414" y="1765"/>
                  </a:lnTo>
                  <a:lnTo>
                    <a:pt x="476" y="1774"/>
                  </a:lnTo>
                  <a:lnTo>
                    <a:pt x="467" y="1844"/>
                  </a:lnTo>
                  <a:lnTo>
                    <a:pt x="450" y="1915"/>
                  </a:lnTo>
                  <a:lnTo>
                    <a:pt x="556" y="1879"/>
                  </a:lnTo>
                  <a:lnTo>
                    <a:pt x="600" y="1941"/>
                  </a:lnTo>
                  <a:lnTo>
                    <a:pt x="661" y="1959"/>
                  </a:lnTo>
                  <a:lnTo>
                    <a:pt x="706" y="2012"/>
                  </a:lnTo>
                  <a:lnTo>
                    <a:pt x="688" y="2074"/>
                  </a:lnTo>
                  <a:lnTo>
                    <a:pt x="644" y="2118"/>
                  </a:lnTo>
                  <a:lnTo>
                    <a:pt x="591" y="2188"/>
                  </a:lnTo>
                  <a:lnTo>
                    <a:pt x="653" y="2206"/>
                  </a:lnTo>
                  <a:lnTo>
                    <a:pt x="661" y="2250"/>
                  </a:lnTo>
                  <a:lnTo>
                    <a:pt x="732" y="2215"/>
                  </a:lnTo>
                  <a:lnTo>
                    <a:pt x="812" y="2215"/>
                  </a:lnTo>
                  <a:lnTo>
                    <a:pt x="864" y="2232"/>
                  </a:lnTo>
                  <a:lnTo>
                    <a:pt x="953" y="2224"/>
                  </a:lnTo>
                  <a:lnTo>
                    <a:pt x="1032" y="2241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2" name="Freeform 9">
              <a:extLst>
                <a:ext uri="{FF2B5EF4-FFF2-40B4-BE49-F238E27FC236}">
                  <a16:creationId xmlns:a16="http://schemas.microsoft.com/office/drawing/2014/main" id="{0E13E6CC-81ED-754B-8640-BF79C9D20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8612" y="466725"/>
              <a:ext cx="577850" cy="906462"/>
            </a:xfrm>
            <a:custGeom>
              <a:avLst/>
              <a:gdLst>
                <a:gd name="T0" fmla="*/ 1535 w 1607"/>
                <a:gd name="T1" fmla="*/ 556 h 2516"/>
                <a:gd name="T2" fmla="*/ 1553 w 1607"/>
                <a:gd name="T3" fmla="*/ 680 h 2516"/>
                <a:gd name="T4" fmla="*/ 1580 w 1607"/>
                <a:gd name="T5" fmla="*/ 821 h 2516"/>
                <a:gd name="T6" fmla="*/ 1491 w 1607"/>
                <a:gd name="T7" fmla="*/ 909 h 2516"/>
                <a:gd name="T8" fmla="*/ 1341 w 1607"/>
                <a:gd name="T9" fmla="*/ 962 h 2516"/>
                <a:gd name="T10" fmla="*/ 1165 w 1607"/>
                <a:gd name="T11" fmla="*/ 1041 h 2516"/>
                <a:gd name="T12" fmla="*/ 1085 w 1607"/>
                <a:gd name="T13" fmla="*/ 1156 h 2516"/>
                <a:gd name="T14" fmla="*/ 1041 w 1607"/>
                <a:gd name="T15" fmla="*/ 1324 h 2516"/>
                <a:gd name="T16" fmla="*/ 1138 w 1607"/>
                <a:gd name="T17" fmla="*/ 1482 h 2516"/>
                <a:gd name="T18" fmla="*/ 1324 w 1607"/>
                <a:gd name="T19" fmla="*/ 1632 h 2516"/>
                <a:gd name="T20" fmla="*/ 1403 w 1607"/>
                <a:gd name="T21" fmla="*/ 1791 h 2516"/>
                <a:gd name="T22" fmla="*/ 1306 w 1607"/>
                <a:gd name="T23" fmla="*/ 1844 h 2516"/>
                <a:gd name="T24" fmla="*/ 1103 w 1607"/>
                <a:gd name="T25" fmla="*/ 1844 h 2516"/>
                <a:gd name="T26" fmla="*/ 1041 w 1607"/>
                <a:gd name="T27" fmla="*/ 1932 h 2516"/>
                <a:gd name="T28" fmla="*/ 1041 w 1607"/>
                <a:gd name="T29" fmla="*/ 1994 h 2516"/>
                <a:gd name="T30" fmla="*/ 1174 w 1607"/>
                <a:gd name="T31" fmla="*/ 2083 h 2516"/>
                <a:gd name="T32" fmla="*/ 1209 w 1607"/>
                <a:gd name="T33" fmla="*/ 2215 h 2516"/>
                <a:gd name="T34" fmla="*/ 1262 w 1607"/>
                <a:gd name="T35" fmla="*/ 2277 h 2516"/>
                <a:gd name="T36" fmla="*/ 1315 w 1607"/>
                <a:gd name="T37" fmla="*/ 2330 h 2516"/>
                <a:gd name="T38" fmla="*/ 1394 w 1607"/>
                <a:gd name="T39" fmla="*/ 2391 h 2516"/>
                <a:gd name="T40" fmla="*/ 1341 w 1607"/>
                <a:gd name="T41" fmla="*/ 2515 h 2516"/>
                <a:gd name="T42" fmla="*/ 1174 w 1607"/>
                <a:gd name="T43" fmla="*/ 2497 h 2516"/>
                <a:gd name="T44" fmla="*/ 1068 w 1607"/>
                <a:gd name="T45" fmla="*/ 2506 h 2516"/>
                <a:gd name="T46" fmla="*/ 971 w 1607"/>
                <a:gd name="T47" fmla="*/ 2427 h 2516"/>
                <a:gd name="T48" fmla="*/ 821 w 1607"/>
                <a:gd name="T49" fmla="*/ 2347 h 2516"/>
                <a:gd name="T50" fmla="*/ 732 w 1607"/>
                <a:gd name="T51" fmla="*/ 2250 h 2516"/>
                <a:gd name="T52" fmla="*/ 635 w 1607"/>
                <a:gd name="T53" fmla="*/ 2180 h 2516"/>
                <a:gd name="T54" fmla="*/ 485 w 1607"/>
                <a:gd name="T55" fmla="*/ 2206 h 2516"/>
                <a:gd name="T56" fmla="*/ 362 w 1607"/>
                <a:gd name="T57" fmla="*/ 2083 h 2516"/>
                <a:gd name="T58" fmla="*/ 212 w 1607"/>
                <a:gd name="T59" fmla="*/ 2056 h 2516"/>
                <a:gd name="T60" fmla="*/ 221 w 1607"/>
                <a:gd name="T61" fmla="*/ 1915 h 2516"/>
                <a:gd name="T62" fmla="*/ 194 w 1607"/>
                <a:gd name="T63" fmla="*/ 1818 h 2516"/>
                <a:gd name="T64" fmla="*/ 238 w 1607"/>
                <a:gd name="T65" fmla="*/ 1685 h 2516"/>
                <a:gd name="T66" fmla="*/ 141 w 1607"/>
                <a:gd name="T67" fmla="*/ 1632 h 2516"/>
                <a:gd name="T68" fmla="*/ 115 w 1607"/>
                <a:gd name="T69" fmla="*/ 1518 h 2516"/>
                <a:gd name="T70" fmla="*/ 185 w 1607"/>
                <a:gd name="T71" fmla="*/ 1438 h 2516"/>
                <a:gd name="T72" fmla="*/ 70 w 1607"/>
                <a:gd name="T73" fmla="*/ 1332 h 2516"/>
                <a:gd name="T74" fmla="*/ 53 w 1607"/>
                <a:gd name="T75" fmla="*/ 1244 h 2516"/>
                <a:gd name="T76" fmla="*/ 79 w 1607"/>
                <a:gd name="T77" fmla="*/ 1130 h 2516"/>
                <a:gd name="T78" fmla="*/ 123 w 1607"/>
                <a:gd name="T79" fmla="*/ 1024 h 2516"/>
                <a:gd name="T80" fmla="*/ 159 w 1607"/>
                <a:gd name="T81" fmla="*/ 900 h 2516"/>
                <a:gd name="T82" fmla="*/ 229 w 1607"/>
                <a:gd name="T83" fmla="*/ 785 h 2516"/>
                <a:gd name="T84" fmla="*/ 212 w 1607"/>
                <a:gd name="T85" fmla="*/ 662 h 2516"/>
                <a:gd name="T86" fmla="*/ 221 w 1607"/>
                <a:gd name="T87" fmla="*/ 538 h 2516"/>
                <a:gd name="T88" fmla="*/ 273 w 1607"/>
                <a:gd name="T89" fmla="*/ 397 h 2516"/>
                <a:gd name="T90" fmla="*/ 423 w 1607"/>
                <a:gd name="T91" fmla="*/ 371 h 2516"/>
                <a:gd name="T92" fmla="*/ 626 w 1607"/>
                <a:gd name="T93" fmla="*/ 397 h 2516"/>
                <a:gd name="T94" fmla="*/ 856 w 1607"/>
                <a:gd name="T95" fmla="*/ 344 h 2516"/>
                <a:gd name="T96" fmla="*/ 838 w 1607"/>
                <a:gd name="T97" fmla="*/ 141 h 2516"/>
                <a:gd name="T98" fmla="*/ 909 w 1607"/>
                <a:gd name="T99" fmla="*/ 62 h 2516"/>
                <a:gd name="T100" fmla="*/ 997 w 1607"/>
                <a:gd name="T101" fmla="*/ 0 h 2516"/>
                <a:gd name="T102" fmla="*/ 1129 w 1607"/>
                <a:gd name="T103" fmla="*/ 27 h 2516"/>
                <a:gd name="T104" fmla="*/ 1332 w 1607"/>
                <a:gd name="T105" fmla="*/ 62 h 2516"/>
                <a:gd name="T106" fmla="*/ 1518 w 1607"/>
                <a:gd name="T107" fmla="*/ 53 h 2516"/>
                <a:gd name="T108" fmla="*/ 1571 w 1607"/>
                <a:gd name="T109" fmla="*/ 97 h 2516"/>
                <a:gd name="T110" fmla="*/ 1482 w 1607"/>
                <a:gd name="T111" fmla="*/ 274 h 2516"/>
                <a:gd name="T112" fmla="*/ 1500 w 1607"/>
                <a:gd name="T113" fmla="*/ 432 h 2516"/>
                <a:gd name="T114" fmla="*/ 1535 w 1607"/>
                <a:gd name="T115" fmla="*/ 512 h 2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07" h="2516">
                  <a:moveTo>
                    <a:pt x="1491" y="556"/>
                  </a:moveTo>
                  <a:lnTo>
                    <a:pt x="1535" y="556"/>
                  </a:lnTo>
                  <a:lnTo>
                    <a:pt x="1606" y="600"/>
                  </a:lnTo>
                  <a:lnTo>
                    <a:pt x="1553" y="680"/>
                  </a:lnTo>
                  <a:lnTo>
                    <a:pt x="1571" y="741"/>
                  </a:lnTo>
                  <a:lnTo>
                    <a:pt x="1580" y="821"/>
                  </a:lnTo>
                  <a:lnTo>
                    <a:pt x="1509" y="847"/>
                  </a:lnTo>
                  <a:lnTo>
                    <a:pt x="1491" y="909"/>
                  </a:lnTo>
                  <a:lnTo>
                    <a:pt x="1421" y="927"/>
                  </a:lnTo>
                  <a:lnTo>
                    <a:pt x="1341" y="962"/>
                  </a:lnTo>
                  <a:lnTo>
                    <a:pt x="1244" y="971"/>
                  </a:lnTo>
                  <a:lnTo>
                    <a:pt x="1165" y="1041"/>
                  </a:lnTo>
                  <a:lnTo>
                    <a:pt x="1138" y="1112"/>
                  </a:lnTo>
                  <a:lnTo>
                    <a:pt x="1085" y="1156"/>
                  </a:lnTo>
                  <a:lnTo>
                    <a:pt x="1041" y="1218"/>
                  </a:lnTo>
                  <a:lnTo>
                    <a:pt x="1041" y="1324"/>
                  </a:lnTo>
                  <a:lnTo>
                    <a:pt x="1059" y="1403"/>
                  </a:lnTo>
                  <a:lnTo>
                    <a:pt x="1138" y="1482"/>
                  </a:lnTo>
                  <a:lnTo>
                    <a:pt x="1235" y="1553"/>
                  </a:lnTo>
                  <a:lnTo>
                    <a:pt x="1324" y="1632"/>
                  </a:lnTo>
                  <a:lnTo>
                    <a:pt x="1377" y="1721"/>
                  </a:lnTo>
                  <a:lnTo>
                    <a:pt x="1403" y="1791"/>
                  </a:lnTo>
                  <a:lnTo>
                    <a:pt x="1403" y="1853"/>
                  </a:lnTo>
                  <a:lnTo>
                    <a:pt x="1306" y="1844"/>
                  </a:lnTo>
                  <a:lnTo>
                    <a:pt x="1235" y="1853"/>
                  </a:lnTo>
                  <a:lnTo>
                    <a:pt x="1103" y="1844"/>
                  </a:lnTo>
                  <a:lnTo>
                    <a:pt x="1050" y="1862"/>
                  </a:lnTo>
                  <a:lnTo>
                    <a:pt x="1041" y="1932"/>
                  </a:lnTo>
                  <a:lnTo>
                    <a:pt x="971" y="1959"/>
                  </a:lnTo>
                  <a:lnTo>
                    <a:pt x="1041" y="1994"/>
                  </a:lnTo>
                  <a:lnTo>
                    <a:pt x="1121" y="2021"/>
                  </a:lnTo>
                  <a:lnTo>
                    <a:pt x="1174" y="2083"/>
                  </a:lnTo>
                  <a:lnTo>
                    <a:pt x="1218" y="2153"/>
                  </a:lnTo>
                  <a:lnTo>
                    <a:pt x="1209" y="2215"/>
                  </a:lnTo>
                  <a:lnTo>
                    <a:pt x="1200" y="2277"/>
                  </a:lnTo>
                  <a:lnTo>
                    <a:pt x="1262" y="2277"/>
                  </a:lnTo>
                  <a:lnTo>
                    <a:pt x="1306" y="2277"/>
                  </a:lnTo>
                  <a:lnTo>
                    <a:pt x="1315" y="2330"/>
                  </a:lnTo>
                  <a:lnTo>
                    <a:pt x="1341" y="2391"/>
                  </a:lnTo>
                  <a:lnTo>
                    <a:pt x="1394" y="2391"/>
                  </a:lnTo>
                  <a:lnTo>
                    <a:pt x="1377" y="2453"/>
                  </a:lnTo>
                  <a:lnTo>
                    <a:pt x="1341" y="2515"/>
                  </a:lnTo>
                  <a:lnTo>
                    <a:pt x="1253" y="2506"/>
                  </a:lnTo>
                  <a:lnTo>
                    <a:pt x="1174" y="2497"/>
                  </a:lnTo>
                  <a:lnTo>
                    <a:pt x="1129" y="2462"/>
                  </a:lnTo>
                  <a:lnTo>
                    <a:pt x="1068" y="2506"/>
                  </a:lnTo>
                  <a:lnTo>
                    <a:pt x="1006" y="2497"/>
                  </a:lnTo>
                  <a:lnTo>
                    <a:pt x="971" y="2427"/>
                  </a:lnTo>
                  <a:lnTo>
                    <a:pt x="900" y="2409"/>
                  </a:lnTo>
                  <a:lnTo>
                    <a:pt x="821" y="2347"/>
                  </a:lnTo>
                  <a:lnTo>
                    <a:pt x="794" y="2277"/>
                  </a:lnTo>
                  <a:lnTo>
                    <a:pt x="732" y="2250"/>
                  </a:lnTo>
                  <a:lnTo>
                    <a:pt x="671" y="2277"/>
                  </a:lnTo>
                  <a:lnTo>
                    <a:pt x="635" y="2180"/>
                  </a:lnTo>
                  <a:lnTo>
                    <a:pt x="582" y="2241"/>
                  </a:lnTo>
                  <a:lnTo>
                    <a:pt x="485" y="2206"/>
                  </a:lnTo>
                  <a:lnTo>
                    <a:pt x="432" y="2144"/>
                  </a:lnTo>
                  <a:lnTo>
                    <a:pt x="362" y="2083"/>
                  </a:lnTo>
                  <a:lnTo>
                    <a:pt x="291" y="2038"/>
                  </a:lnTo>
                  <a:lnTo>
                    <a:pt x="212" y="2056"/>
                  </a:lnTo>
                  <a:lnTo>
                    <a:pt x="203" y="1985"/>
                  </a:lnTo>
                  <a:lnTo>
                    <a:pt x="221" y="1915"/>
                  </a:lnTo>
                  <a:lnTo>
                    <a:pt x="229" y="1871"/>
                  </a:lnTo>
                  <a:lnTo>
                    <a:pt x="194" y="1818"/>
                  </a:lnTo>
                  <a:lnTo>
                    <a:pt x="159" y="1738"/>
                  </a:lnTo>
                  <a:lnTo>
                    <a:pt x="238" y="1685"/>
                  </a:lnTo>
                  <a:lnTo>
                    <a:pt x="194" y="1668"/>
                  </a:lnTo>
                  <a:lnTo>
                    <a:pt x="141" y="1632"/>
                  </a:lnTo>
                  <a:lnTo>
                    <a:pt x="123" y="1597"/>
                  </a:lnTo>
                  <a:lnTo>
                    <a:pt x="115" y="1518"/>
                  </a:lnTo>
                  <a:lnTo>
                    <a:pt x="176" y="1482"/>
                  </a:lnTo>
                  <a:lnTo>
                    <a:pt x="185" y="1438"/>
                  </a:lnTo>
                  <a:lnTo>
                    <a:pt x="123" y="1359"/>
                  </a:lnTo>
                  <a:lnTo>
                    <a:pt x="70" y="1332"/>
                  </a:lnTo>
                  <a:lnTo>
                    <a:pt x="0" y="1297"/>
                  </a:lnTo>
                  <a:lnTo>
                    <a:pt x="53" y="1244"/>
                  </a:lnTo>
                  <a:lnTo>
                    <a:pt x="35" y="1165"/>
                  </a:lnTo>
                  <a:lnTo>
                    <a:pt x="79" y="1130"/>
                  </a:lnTo>
                  <a:lnTo>
                    <a:pt x="106" y="1068"/>
                  </a:lnTo>
                  <a:lnTo>
                    <a:pt x="123" y="1024"/>
                  </a:lnTo>
                  <a:lnTo>
                    <a:pt x="150" y="953"/>
                  </a:lnTo>
                  <a:lnTo>
                    <a:pt x="159" y="900"/>
                  </a:lnTo>
                  <a:lnTo>
                    <a:pt x="203" y="838"/>
                  </a:lnTo>
                  <a:lnTo>
                    <a:pt x="229" y="785"/>
                  </a:lnTo>
                  <a:lnTo>
                    <a:pt x="229" y="715"/>
                  </a:lnTo>
                  <a:lnTo>
                    <a:pt x="212" y="662"/>
                  </a:lnTo>
                  <a:lnTo>
                    <a:pt x="247" y="600"/>
                  </a:lnTo>
                  <a:lnTo>
                    <a:pt x="221" y="538"/>
                  </a:lnTo>
                  <a:lnTo>
                    <a:pt x="221" y="432"/>
                  </a:lnTo>
                  <a:lnTo>
                    <a:pt x="273" y="397"/>
                  </a:lnTo>
                  <a:lnTo>
                    <a:pt x="318" y="344"/>
                  </a:lnTo>
                  <a:lnTo>
                    <a:pt x="423" y="371"/>
                  </a:lnTo>
                  <a:lnTo>
                    <a:pt x="512" y="380"/>
                  </a:lnTo>
                  <a:lnTo>
                    <a:pt x="626" y="397"/>
                  </a:lnTo>
                  <a:lnTo>
                    <a:pt x="768" y="380"/>
                  </a:lnTo>
                  <a:lnTo>
                    <a:pt x="856" y="344"/>
                  </a:lnTo>
                  <a:lnTo>
                    <a:pt x="838" y="230"/>
                  </a:lnTo>
                  <a:lnTo>
                    <a:pt x="838" y="141"/>
                  </a:lnTo>
                  <a:lnTo>
                    <a:pt x="865" y="80"/>
                  </a:lnTo>
                  <a:lnTo>
                    <a:pt x="909" y="62"/>
                  </a:lnTo>
                  <a:lnTo>
                    <a:pt x="926" y="0"/>
                  </a:lnTo>
                  <a:lnTo>
                    <a:pt x="997" y="0"/>
                  </a:lnTo>
                  <a:lnTo>
                    <a:pt x="1059" y="9"/>
                  </a:lnTo>
                  <a:lnTo>
                    <a:pt x="1129" y="27"/>
                  </a:lnTo>
                  <a:lnTo>
                    <a:pt x="1244" y="53"/>
                  </a:lnTo>
                  <a:lnTo>
                    <a:pt x="1332" y="62"/>
                  </a:lnTo>
                  <a:lnTo>
                    <a:pt x="1412" y="71"/>
                  </a:lnTo>
                  <a:lnTo>
                    <a:pt x="1518" y="53"/>
                  </a:lnTo>
                  <a:lnTo>
                    <a:pt x="1588" y="35"/>
                  </a:lnTo>
                  <a:lnTo>
                    <a:pt x="1571" y="97"/>
                  </a:lnTo>
                  <a:lnTo>
                    <a:pt x="1491" y="177"/>
                  </a:lnTo>
                  <a:lnTo>
                    <a:pt x="1482" y="274"/>
                  </a:lnTo>
                  <a:lnTo>
                    <a:pt x="1474" y="371"/>
                  </a:lnTo>
                  <a:lnTo>
                    <a:pt x="1500" y="432"/>
                  </a:lnTo>
                  <a:lnTo>
                    <a:pt x="1544" y="468"/>
                  </a:lnTo>
                  <a:lnTo>
                    <a:pt x="1535" y="512"/>
                  </a:lnTo>
                  <a:lnTo>
                    <a:pt x="1491" y="556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3" name="Freeform 10">
              <a:extLst>
                <a:ext uri="{FF2B5EF4-FFF2-40B4-BE49-F238E27FC236}">
                  <a16:creationId xmlns:a16="http://schemas.microsoft.com/office/drawing/2014/main" id="{4CB6E8F2-CDAD-1D42-9D77-4DEC4C374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7862" y="635000"/>
              <a:ext cx="552450" cy="1244600"/>
            </a:xfrm>
            <a:custGeom>
              <a:avLst/>
              <a:gdLst>
                <a:gd name="T0" fmla="*/ 423 w 1536"/>
                <a:gd name="T1" fmla="*/ 1923 h 3459"/>
                <a:gd name="T2" fmla="*/ 335 w 1536"/>
                <a:gd name="T3" fmla="*/ 1809 h 3459"/>
                <a:gd name="T4" fmla="*/ 238 w 1536"/>
                <a:gd name="T5" fmla="*/ 1747 h 3459"/>
                <a:gd name="T6" fmla="*/ 150 w 1536"/>
                <a:gd name="T7" fmla="*/ 1553 h 3459"/>
                <a:gd name="T8" fmla="*/ 70 w 1536"/>
                <a:gd name="T9" fmla="*/ 1464 h 3459"/>
                <a:gd name="T10" fmla="*/ 264 w 1536"/>
                <a:gd name="T11" fmla="*/ 1385 h 3459"/>
                <a:gd name="T12" fmla="*/ 432 w 1536"/>
                <a:gd name="T13" fmla="*/ 1323 h 3459"/>
                <a:gd name="T14" fmla="*/ 264 w 1536"/>
                <a:gd name="T15" fmla="*/ 1085 h 3459"/>
                <a:gd name="T16" fmla="*/ 70 w 1536"/>
                <a:gd name="T17" fmla="*/ 856 h 3459"/>
                <a:gd name="T18" fmla="*/ 167 w 1536"/>
                <a:gd name="T19" fmla="*/ 644 h 3459"/>
                <a:gd name="T20" fmla="*/ 370 w 1536"/>
                <a:gd name="T21" fmla="*/ 494 h 3459"/>
                <a:gd name="T22" fmla="*/ 538 w 1536"/>
                <a:gd name="T23" fmla="*/ 379 h 3459"/>
                <a:gd name="T24" fmla="*/ 582 w 1536"/>
                <a:gd name="T25" fmla="*/ 212 h 3459"/>
                <a:gd name="T26" fmla="*/ 520 w 1536"/>
                <a:gd name="T27" fmla="*/ 88 h 3459"/>
                <a:gd name="T28" fmla="*/ 803 w 1536"/>
                <a:gd name="T29" fmla="*/ 0 h 3459"/>
                <a:gd name="T30" fmla="*/ 970 w 1536"/>
                <a:gd name="T31" fmla="*/ 79 h 3459"/>
                <a:gd name="T32" fmla="*/ 1103 w 1536"/>
                <a:gd name="T33" fmla="*/ 176 h 3459"/>
                <a:gd name="T34" fmla="*/ 1191 w 1536"/>
                <a:gd name="T35" fmla="*/ 309 h 3459"/>
                <a:gd name="T36" fmla="*/ 1156 w 1536"/>
                <a:gd name="T37" fmla="*/ 441 h 3459"/>
                <a:gd name="T38" fmla="*/ 1315 w 1536"/>
                <a:gd name="T39" fmla="*/ 450 h 3459"/>
                <a:gd name="T40" fmla="*/ 1535 w 1536"/>
                <a:gd name="T41" fmla="*/ 476 h 3459"/>
                <a:gd name="T42" fmla="*/ 1420 w 1536"/>
                <a:gd name="T43" fmla="*/ 653 h 3459"/>
                <a:gd name="T44" fmla="*/ 1376 w 1536"/>
                <a:gd name="T45" fmla="*/ 935 h 3459"/>
                <a:gd name="T46" fmla="*/ 1385 w 1536"/>
                <a:gd name="T47" fmla="*/ 1138 h 3459"/>
                <a:gd name="T48" fmla="*/ 1253 w 1536"/>
                <a:gd name="T49" fmla="*/ 1376 h 3459"/>
                <a:gd name="T50" fmla="*/ 1059 w 1536"/>
                <a:gd name="T51" fmla="*/ 1606 h 3459"/>
                <a:gd name="T52" fmla="*/ 979 w 1536"/>
                <a:gd name="T53" fmla="*/ 1809 h 3459"/>
                <a:gd name="T54" fmla="*/ 891 w 1536"/>
                <a:gd name="T55" fmla="*/ 1888 h 3459"/>
                <a:gd name="T56" fmla="*/ 882 w 1536"/>
                <a:gd name="T57" fmla="*/ 2109 h 3459"/>
                <a:gd name="T58" fmla="*/ 856 w 1536"/>
                <a:gd name="T59" fmla="*/ 2267 h 3459"/>
                <a:gd name="T60" fmla="*/ 785 w 1536"/>
                <a:gd name="T61" fmla="*/ 2409 h 3459"/>
                <a:gd name="T62" fmla="*/ 820 w 1536"/>
                <a:gd name="T63" fmla="*/ 2567 h 3459"/>
                <a:gd name="T64" fmla="*/ 900 w 1536"/>
                <a:gd name="T65" fmla="*/ 2726 h 3459"/>
                <a:gd name="T66" fmla="*/ 1014 w 1536"/>
                <a:gd name="T67" fmla="*/ 2629 h 3459"/>
                <a:gd name="T68" fmla="*/ 944 w 1536"/>
                <a:gd name="T69" fmla="*/ 2903 h 3459"/>
                <a:gd name="T70" fmla="*/ 1067 w 1536"/>
                <a:gd name="T71" fmla="*/ 3106 h 3459"/>
                <a:gd name="T72" fmla="*/ 1023 w 1536"/>
                <a:gd name="T73" fmla="*/ 3272 h 3459"/>
                <a:gd name="T74" fmla="*/ 900 w 1536"/>
                <a:gd name="T75" fmla="*/ 3431 h 3459"/>
                <a:gd name="T76" fmla="*/ 714 w 1536"/>
                <a:gd name="T77" fmla="*/ 3387 h 3459"/>
                <a:gd name="T78" fmla="*/ 529 w 1536"/>
                <a:gd name="T79" fmla="*/ 3334 h 3459"/>
                <a:gd name="T80" fmla="*/ 617 w 1536"/>
                <a:gd name="T81" fmla="*/ 3167 h 3459"/>
                <a:gd name="T82" fmla="*/ 503 w 1536"/>
                <a:gd name="T83" fmla="*/ 2938 h 3459"/>
                <a:gd name="T84" fmla="*/ 503 w 1536"/>
                <a:gd name="T85" fmla="*/ 2576 h 3459"/>
                <a:gd name="T86" fmla="*/ 450 w 1536"/>
                <a:gd name="T87" fmla="*/ 2338 h 3459"/>
                <a:gd name="T88" fmla="*/ 344 w 1536"/>
                <a:gd name="T89" fmla="*/ 2126 h 3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36" h="3459">
                  <a:moveTo>
                    <a:pt x="370" y="2047"/>
                  </a:moveTo>
                  <a:lnTo>
                    <a:pt x="406" y="1985"/>
                  </a:lnTo>
                  <a:lnTo>
                    <a:pt x="423" y="1923"/>
                  </a:lnTo>
                  <a:lnTo>
                    <a:pt x="370" y="1923"/>
                  </a:lnTo>
                  <a:lnTo>
                    <a:pt x="344" y="1862"/>
                  </a:lnTo>
                  <a:lnTo>
                    <a:pt x="335" y="1809"/>
                  </a:lnTo>
                  <a:lnTo>
                    <a:pt x="291" y="1809"/>
                  </a:lnTo>
                  <a:lnTo>
                    <a:pt x="229" y="1809"/>
                  </a:lnTo>
                  <a:lnTo>
                    <a:pt x="238" y="1747"/>
                  </a:lnTo>
                  <a:lnTo>
                    <a:pt x="247" y="1685"/>
                  </a:lnTo>
                  <a:lnTo>
                    <a:pt x="203" y="1615"/>
                  </a:lnTo>
                  <a:lnTo>
                    <a:pt x="150" y="1553"/>
                  </a:lnTo>
                  <a:lnTo>
                    <a:pt x="70" y="1526"/>
                  </a:lnTo>
                  <a:lnTo>
                    <a:pt x="0" y="1491"/>
                  </a:lnTo>
                  <a:lnTo>
                    <a:pt x="70" y="1464"/>
                  </a:lnTo>
                  <a:lnTo>
                    <a:pt x="79" y="1394"/>
                  </a:lnTo>
                  <a:lnTo>
                    <a:pt x="132" y="1376"/>
                  </a:lnTo>
                  <a:lnTo>
                    <a:pt x="264" y="1385"/>
                  </a:lnTo>
                  <a:lnTo>
                    <a:pt x="335" y="1376"/>
                  </a:lnTo>
                  <a:lnTo>
                    <a:pt x="432" y="1385"/>
                  </a:lnTo>
                  <a:lnTo>
                    <a:pt x="432" y="1323"/>
                  </a:lnTo>
                  <a:lnTo>
                    <a:pt x="406" y="1253"/>
                  </a:lnTo>
                  <a:lnTo>
                    <a:pt x="353" y="1164"/>
                  </a:lnTo>
                  <a:lnTo>
                    <a:pt x="264" y="1085"/>
                  </a:lnTo>
                  <a:lnTo>
                    <a:pt x="167" y="1014"/>
                  </a:lnTo>
                  <a:lnTo>
                    <a:pt x="88" y="935"/>
                  </a:lnTo>
                  <a:lnTo>
                    <a:pt x="70" y="856"/>
                  </a:lnTo>
                  <a:lnTo>
                    <a:pt x="70" y="750"/>
                  </a:lnTo>
                  <a:lnTo>
                    <a:pt x="114" y="688"/>
                  </a:lnTo>
                  <a:lnTo>
                    <a:pt x="167" y="644"/>
                  </a:lnTo>
                  <a:lnTo>
                    <a:pt x="194" y="573"/>
                  </a:lnTo>
                  <a:lnTo>
                    <a:pt x="273" y="503"/>
                  </a:lnTo>
                  <a:lnTo>
                    <a:pt x="370" y="494"/>
                  </a:lnTo>
                  <a:lnTo>
                    <a:pt x="450" y="459"/>
                  </a:lnTo>
                  <a:lnTo>
                    <a:pt x="520" y="441"/>
                  </a:lnTo>
                  <a:lnTo>
                    <a:pt x="538" y="379"/>
                  </a:lnTo>
                  <a:lnTo>
                    <a:pt x="609" y="353"/>
                  </a:lnTo>
                  <a:lnTo>
                    <a:pt x="600" y="273"/>
                  </a:lnTo>
                  <a:lnTo>
                    <a:pt x="582" y="212"/>
                  </a:lnTo>
                  <a:lnTo>
                    <a:pt x="635" y="132"/>
                  </a:lnTo>
                  <a:lnTo>
                    <a:pt x="564" y="88"/>
                  </a:lnTo>
                  <a:lnTo>
                    <a:pt x="520" y="88"/>
                  </a:lnTo>
                  <a:lnTo>
                    <a:pt x="564" y="44"/>
                  </a:lnTo>
                  <a:lnTo>
                    <a:pt x="679" y="35"/>
                  </a:lnTo>
                  <a:lnTo>
                    <a:pt x="803" y="0"/>
                  </a:lnTo>
                  <a:lnTo>
                    <a:pt x="917" y="0"/>
                  </a:lnTo>
                  <a:lnTo>
                    <a:pt x="979" y="9"/>
                  </a:lnTo>
                  <a:lnTo>
                    <a:pt x="970" y="79"/>
                  </a:lnTo>
                  <a:lnTo>
                    <a:pt x="953" y="150"/>
                  </a:lnTo>
                  <a:lnTo>
                    <a:pt x="1059" y="114"/>
                  </a:lnTo>
                  <a:lnTo>
                    <a:pt x="1103" y="176"/>
                  </a:lnTo>
                  <a:lnTo>
                    <a:pt x="1164" y="194"/>
                  </a:lnTo>
                  <a:lnTo>
                    <a:pt x="1209" y="247"/>
                  </a:lnTo>
                  <a:lnTo>
                    <a:pt x="1191" y="309"/>
                  </a:lnTo>
                  <a:lnTo>
                    <a:pt x="1147" y="353"/>
                  </a:lnTo>
                  <a:lnTo>
                    <a:pt x="1094" y="423"/>
                  </a:lnTo>
                  <a:lnTo>
                    <a:pt x="1156" y="441"/>
                  </a:lnTo>
                  <a:lnTo>
                    <a:pt x="1164" y="485"/>
                  </a:lnTo>
                  <a:lnTo>
                    <a:pt x="1235" y="450"/>
                  </a:lnTo>
                  <a:lnTo>
                    <a:pt x="1315" y="450"/>
                  </a:lnTo>
                  <a:lnTo>
                    <a:pt x="1367" y="467"/>
                  </a:lnTo>
                  <a:lnTo>
                    <a:pt x="1456" y="459"/>
                  </a:lnTo>
                  <a:lnTo>
                    <a:pt x="1535" y="476"/>
                  </a:lnTo>
                  <a:lnTo>
                    <a:pt x="1517" y="529"/>
                  </a:lnTo>
                  <a:lnTo>
                    <a:pt x="1456" y="582"/>
                  </a:lnTo>
                  <a:lnTo>
                    <a:pt x="1420" y="653"/>
                  </a:lnTo>
                  <a:lnTo>
                    <a:pt x="1429" y="732"/>
                  </a:lnTo>
                  <a:lnTo>
                    <a:pt x="1420" y="820"/>
                  </a:lnTo>
                  <a:lnTo>
                    <a:pt x="1376" y="935"/>
                  </a:lnTo>
                  <a:lnTo>
                    <a:pt x="1359" y="1014"/>
                  </a:lnTo>
                  <a:lnTo>
                    <a:pt x="1438" y="1067"/>
                  </a:lnTo>
                  <a:lnTo>
                    <a:pt x="1385" y="1138"/>
                  </a:lnTo>
                  <a:lnTo>
                    <a:pt x="1350" y="1191"/>
                  </a:lnTo>
                  <a:lnTo>
                    <a:pt x="1323" y="1279"/>
                  </a:lnTo>
                  <a:lnTo>
                    <a:pt x="1253" y="1376"/>
                  </a:lnTo>
                  <a:lnTo>
                    <a:pt x="1164" y="1420"/>
                  </a:lnTo>
                  <a:lnTo>
                    <a:pt x="1103" y="1500"/>
                  </a:lnTo>
                  <a:lnTo>
                    <a:pt x="1059" y="1606"/>
                  </a:lnTo>
                  <a:lnTo>
                    <a:pt x="1023" y="1694"/>
                  </a:lnTo>
                  <a:lnTo>
                    <a:pt x="1023" y="1747"/>
                  </a:lnTo>
                  <a:lnTo>
                    <a:pt x="979" y="1809"/>
                  </a:lnTo>
                  <a:lnTo>
                    <a:pt x="926" y="1826"/>
                  </a:lnTo>
                  <a:lnTo>
                    <a:pt x="882" y="1826"/>
                  </a:lnTo>
                  <a:lnTo>
                    <a:pt x="891" y="1888"/>
                  </a:lnTo>
                  <a:lnTo>
                    <a:pt x="891" y="1976"/>
                  </a:lnTo>
                  <a:lnTo>
                    <a:pt x="873" y="2029"/>
                  </a:lnTo>
                  <a:lnTo>
                    <a:pt x="882" y="2109"/>
                  </a:lnTo>
                  <a:lnTo>
                    <a:pt x="891" y="2170"/>
                  </a:lnTo>
                  <a:lnTo>
                    <a:pt x="900" y="2241"/>
                  </a:lnTo>
                  <a:lnTo>
                    <a:pt x="856" y="2267"/>
                  </a:lnTo>
                  <a:lnTo>
                    <a:pt x="856" y="2312"/>
                  </a:lnTo>
                  <a:lnTo>
                    <a:pt x="820" y="2356"/>
                  </a:lnTo>
                  <a:lnTo>
                    <a:pt x="785" y="2409"/>
                  </a:lnTo>
                  <a:lnTo>
                    <a:pt x="767" y="2479"/>
                  </a:lnTo>
                  <a:lnTo>
                    <a:pt x="785" y="2523"/>
                  </a:lnTo>
                  <a:lnTo>
                    <a:pt x="820" y="2567"/>
                  </a:lnTo>
                  <a:lnTo>
                    <a:pt x="847" y="2620"/>
                  </a:lnTo>
                  <a:lnTo>
                    <a:pt x="838" y="2700"/>
                  </a:lnTo>
                  <a:lnTo>
                    <a:pt x="900" y="2726"/>
                  </a:lnTo>
                  <a:lnTo>
                    <a:pt x="917" y="2656"/>
                  </a:lnTo>
                  <a:lnTo>
                    <a:pt x="953" y="2585"/>
                  </a:lnTo>
                  <a:lnTo>
                    <a:pt x="1014" y="2629"/>
                  </a:lnTo>
                  <a:lnTo>
                    <a:pt x="997" y="2735"/>
                  </a:lnTo>
                  <a:lnTo>
                    <a:pt x="953" y="2815"/>
                  </a:lnTo>
                  <a:lnTo>
                    <a:pt x="944" y="2903"/>
                  </a:lnTo>
                  <a:lnTo>
                    <a:pt x="944" y="2973"/>
                  </a:lnTo>
                  <a:lnTo>
                    <a:pt x="988" y="3035"/>
                  </a:lnTo>
                  <a:lnTo>
                    <a:pt x="1067" y="3106"/>
                  </a:lnTo>
                  <a:lnTo>
                    <a:pt x="1067" y="3176"/>
                  </a:lnTo>
                  <a:lnTo>
                    <a:pt x="1014" y="3194"/>
                  </a:lnTo>
                  <a:lnTo>
                    <a:pt x="1023" y="3272"/>
                  </a:lnTo>
                  <a:lnTo>
                    <a:pt x="1006" y="3325"/>
                  </a:lnTo>
                  <a:lnTo>
                    <a:pt x="935" y="3387"/>
                  </a:lnTo>
                  <a:lnTo>
                    <a:pt x="900" y="3431"/>
                  </a:lnTo>
                  <a:lnTo>
                    <a:pt x="847" y="3458"/>
                  </a:lnTo>
                  <a:lnTo>
                    <a:pt x="776" y="3414"/>
                  </a:lnTo>
                  <a:lnTo>
                    <a:pt x="714" y="3387"/>
                  </a:lnTo>
                  <a:lnTo>
                    <a:pt x="661" y="3387"/>
                  </a:lnTo>
                  <a:lnTo>
                    <a:pt x="564" y="3387"/>
                  </a:lnTo>
                  <a:lnTo>
                    <a:pt x="529" y="3334"/>
                  </a:lnTo>
                  <a:lnTo>
                    <a:pt x="538" y="3264"/>
                  </a:lnTo>
                  <a:lnTo>
                    <a:pt x="609" y="3229"/>
                  </a:lnTo>
                  <a:lnTo>
                    <a:pt x="617" y="3167"/>
                  </a:lnTo>
                  <a:lnTo>
                    <a:pt x="556" y="3097"/>
                  </a:lnTo>
                  <a:lnTo>
                    <a:pt x="511" y="3000"/>
                  </a:lnTo>
                  <a:lnTo>
                    <a:pt x="503" y="2938"/>
                  </a:lnTo>
                  <a:lnTo>
                    <a:pt x="503" y="2841"/>
                  </a:lnTo>
                  <a:lnTo>
                    <a:pt x="520" y="2726"/>
                  </a:lnTo>
                  <a:lnTo>
                    <a:pt x="503" y="2576"/>
                  </a:lnTo>
                  <a:lnTo>
                    <a:pt x="459" y="2479"/>
                  </a:lnTo>
                  <a:lnTo>
                    <a:pt x="441" y="2400"/>
                  </a:lnTo>
                  <a:lnTo>
                    <a:pt x="450" y="2338"/>
                  </a:lnTo>
                  <a:lnTo>
                    <a:pt x="459" y="2250"/>
                  </a:lnTo>
                  <a:lnTo>
                    <a:pt x="432" y="2197"/>
                  </a:lnTo>
                  <a:lnTo>
                    <a:pt x="344" y="2126"/>
                  </a:lnTo>
                  <a:lnTo>
                    <a:pt x="370" y="2047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4" name="Freeform 11">
              <a:extLst>
                <a:ext uri="{FF2B5EF4-FFF2-40B4-BE49-F238E27FC236}">
                  <a16:creationId xmlns:a16="http://schemas.microsoft.com/office/drawing/2014/main" id="{BC706493-1EF2-374F-AA45-25704BD68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5037" y="1231900"/>
              <a:ext cx="676275" cy="949325"/>
            </a:xfrm>
            <a:custGeom>
              <a:avLst/>
              <a:gdLst>
                <a:gd name="T0" fmla="*/ 62 w 1880"/>
                <a:gd name="T1" fmla="*/ 1825 h 2638"/>
                <a:gd name="T2" fmla="*/ 203 w 1880"/>
                <a:gd name="T3" fmla="*/ 1922 h 2638"/>
                <a:gd name="T4" fmla="*/ 336 w 1880"/>
                <a:gd name="T5" fmla="*/ 1931 h 2638"/>
                <a:gd name="T6" fmla="*/ 415 w 1880"/>
                <a:gd name="T7" fmla="*/ 1869 h 2638"/>
                <a:gd name="T8" fmla="*/ 556 w 1880"/>
                <a:gd name="T9" fmla="*/ 1825 h 2638"/>
                <a:gd name="T10" fmla="*/ 689 w 1880"/>
                <a:gd name="T11" fmla="*/ 1807 h 2638"/>
                <a:gd name="T12" fmla="*/ 733 w 1880"/>
                <a:gd name="T13" fmla="*/ 1905 h 2638"/>
                <a:gd name="T14" fmla="*/ 839 w 1880"/>
                <a:gd name="T15" fmla="*/ 1975 h 2638"/>
                <a:gd name="T16" fmla="*/ 865 w 1880"/>
                <a:gd name="T17" fmla="*/ 2055 h 2638"/>
                <a:gd name="T18" fmla="*/ 909 w 1880"/>
                <a:gd name="T19" fmla="*/ 2178 h 2638"/>
                <a:gd name="T20" fmla="*/ 944 w 1880"/>
                <a:gd name="T21" fmla="*/ 2319 h 2638"/>
                <a:gd name="T22" fmla="*/ 953 w 1880"/>
                <a:gd name="T23" fmla="*/ 2443 h 2638"/>
                <a:gd name="T24" fmla="*/ 1094 w 1880"/>
                <a:gd name="T25" fmla="*/ 2513 h 2638"/>
                <a:gd name="T26" fmla="*/ 1253 w 1880"/>
                <a:gd name="T27" fmla="*/ 2505 h 2638"/>
                <a:gd name="T28" fmla="*/ 1297 w 1880"/>
                <a:gd name="T29" fmla="*/ 2610 h 2638"/>
                <a:gd name="T30" fmla="*/ 1411 w 1880"/>
                <a:gd name="T31" fmla="*/ 2619 h 2638"/>
                <a:gd name="T32" fmla="*/ 1517 w 1880"/>
                <a:gd name="T33" fmla="*/ 2628 h 2638"/>
                <a:gd name="T34" fmla="*/ 1614 w 1880"/>
                <a:gd name="T35" fmla="*/ 2469 h 2638"/>
                <a:gd name="T36" fmla="*/ 1711 w 1880"/>
                <a:gd name="T37" fmla="*/ 2434 h 2638"/>
                <a:gd name="T38" fmla="*/ 1826 w 1880"/>
                <a:gd name="T39" fmla="*/ 2487 h 2638"/>
                <a:gd name="T40" fmla="*/ 1773 w 1880"/>
                <a:gd name="T41" fmla="*/ 2249 h 2638"/>
                <a:gd name="T42" fmla="*/ 1738 w 1880"/>
                <a:gd name="T43" fmla="*/ 2125 h 2638"/>
                <a:gd name="T44" fmla="*/ 1632 w 1880"/>
                <a:gd name="T45" fmla="*/ 2063 h 2638"/>
                <a:gd name="T46" fmla="*/ 1429 w 1880"/>
                <a:gd name="T47" fmla="*/ 2055 h 2638"/>
                <a:gd name="T48" fmla="*/ 1341 w 1880"/>
                <a:gd name="T49" fmla="*/ 1940 h 2638"/>
                <a:gd name="T50" fmla="*/ 1332 w 1880"/>
                <a:gd name="T51" fmla="*/ 1816 h 2638"/>
                <a:gd name="T52" fmla="*/ 1332 w 1880"/>
                <a:gd name="T53" fmla="*/ 1675 h 2638"/>
                <a:gd name="T54" fmla="*/ 1341 w 1880"/>
                <a:gd name="T55" fmla="*/ 1535 h 2638"/>
                <a:gd name="T56" fmla="*/ 1403 w 1880"/>
                <a:gd name="T57" fmla="*/ 1403 h 2638"/>
                <a:gd name="T58" fmla="*/ 1420 w 1880"/>
                <a:gd name="T59" fmla="*/ 1288 h 2638"/>
                <a:gd name="T60" fmla="*/ 1473 w 1880"/>
                <a:gd name="T61" fmla="*/ 1164 h 2638"/>
                <a:gd name="T62" fmla="*/ 1429 w 1880"/>
                <a:gd name="T63" fmla="*/ 1014 h 2638"/>
                <a:gd name="T64" fmla="*/ 997 w 1880"/>
                <a:gd name="T65" fmla="*/ 406 h 2638"/>
                <a:gd name="T66" fmla="*/ 901 w 1880"/>
                <a:gd name="T67" fmla="*/ 194 h 2638"/>
                <a:gd name="T68" fmla="*/ 786 w 1880"/>
                <a:gd name="T69" fmla="*/ 211 h 2638"/>
                <a:gd name="T70" fmla="*/ 689 w 1880"/>
                <a:gd name="T71" fmla="*/ 167 h 2638"/>
                <a:gd name="T72" fmla="*/ 698 w 1880"/>
                <a:gd name="T73" fmla="*/ 79 h 2638"/>
                <a:gd name="T74" fmla="*/ 574 w 1880"/>
                <a:gd name="T75" fmla="*/ 61 h 2638"/>
                <a:gd name="T76" fmla="*/ 424 w 1880"/>
                <a:gd name="T77" fmla="*/ 141 h 2638"/>
                <a:gd name="T78" fmla="*/ 212 w 1880"/>
                <a:gd name="T79" fmla="*/ 167 h 2638"/>
                <a:gd name="T80" fmla="*/ 177 w 1880"/>
                <a:gd name="T81" fmla="*/ 229 h 2638"/>
                <a:gd name="T82" fmla="*/ 159 w 1880"/>
                <a:gd name="T83" fmla="*/ 370 h 2638"/>
                <a:gd name="T84" fmla="*/ 177 w 1880"/>
                <a:gd name="T85" fmla="*/ 511 h 2638"/>
                <a:gd name="T86" fmla="*/ 142 w 1880"/>
                <a:gd name="T87" fmla="*/ 608 h 2638"/>
                <a:gd name="T88" fmla="*/ 106 w 1880"/>
                <a:gd name="T89" fmla="*/ 697 h 2638"/>
                <a:gd name="T90" fmla="*/ 53 w 1880"/>
                <a:gd name="T91" fmla="*/ 820 h 2638"/>
                <a:gd name="T92" fmla="*/ 106 w 1880"/>
                <a:gd name="T93" fmla="*/ 908 h 2638"/>
                <a:gd name="T94" fmla="*/ 124 w 1880"/>
                <a:gd name="T95" fmla="*/ 1041 h 2638"/>
                <a:gd name="T96" fmla="*/ 203 w 1880"/>
                <a:gd name="T97" fmla="*/ 997 h 2638"/>
                <a:gd name="T98" fmla="*/ 300 w 1880"/>
                <a:gd name="T99" fmla="*/ 970 h 2638"/>
                <a:gd name="T100" fmla="*/ 239 w 1880"/>
                <a:gd name="T101" fmla="*/ 1156 h 2638"/>
                <a:gd name="T102" fmla="*/ 230 w 1880"/>
                <a:gd name="T103" fmla="*/ 1314 h 2638"/>
                <a:gd name="T104" fmla="*/ 353 w 1880"/>
                <a:gd name="T105" fmla="*/ 1447 h 2638"/>
                <a:gd name="T106" fmla="*/ 300 w 1880"/>
                <a:gd name="T107" fmla="*/ 1535 h 2638"/>
                <a:gd name="T108" fmla="*/ 292 w 1880"/>
                <a:gd name="T109" fmla="*/ 1666 h 2638"/>
                <a:gd name="T110" fmla="*/ 186 w 1880"/>
                <a:gd name="T111" fmla="*/ 1772 h 2638"/>
                <a:gd name="T112" fmla="*/ 62 w 1880"/>
                <a:gd name="T113" fmla="*/ 1755 h 2638"/>
                <a:gd name="T114" fmla="*/ 18 w 1880"/>
                <a:gd name="T115" fmla="*/ 1781 h 2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80" h="2638">
                  <a:moveTo>
                    <a:pt x="18" y="1781"/>
                  </a:moveTo>
                  <a:lnTo>
                    <a:pt x="62" y="1825"/>
                  </a:lnTo>
                  <a:lnTo>
                    <a:pt x="133" y="1887"/>
                  </a:lnTo>
                  <a:lnTo>
                    <a:pt x="203" y="1922"/>
                  </a:lnTo>
                  <a:lnTo>
                    <a:pt x="265" y="1905"/>
                  </a:lnTo>
                  <a:lnTo>
                    <a:pt x="336" y="1931"/>
                  </a:lnTo>
                  <a:lnTo>
                    <a:pt x="398" y="1922"/>
                  </a:lnTo>
                  <a:lnTo>
                    <a:pt x="415" y="1869"/>
                  </a:lnTo>
                  <a:lnTo>
                    <a:pt x="450" y="1807"/>
                  </a:lnTo>
                  <a:lnTo>
                    <a:pt x="556" y="1825"/>
                  </a:lnTo>
                  <a:lnTo>
                    <a:pt x="627" y="1825"/>
                  </a:lnTo>
                  <a:lnTo>
                    <a:pt x="689" y="1807"/>
                  </a:lnTo>
                  <a:lnTo>
                    <a:pt x="733" y="1869"/>
                  </a:lnTo>
                  <a:lnTo>
                    <a:pt x="733" y="1905"/>
                  </a:lnTo>
                  <a:lnTo>
                    <a:pt x="786" y="1931"/>
                  </a:lnTo>
                  <a:lnTo>
                    <a:pt x="839" y="1975"/>
                  </a:lnTo>
                  <a:lnTo>
                    <a:pt x="848" y="2019"/>
                  </a:lnTo>
                  <a:lnTo>
                    <a:pt x="865" y="2055"/>
                  </a:lnTo>
                  <a:lnTo>
                    <a:pt x="918" y="2116"/>
                  </a:lnTo>
                  <a:lnTo>
                    <a:pt x="909" y="2178"/>
                  </a:lnTo>
                  <a:lnTo>
                    <a:pt x="892" y="2249"/>
                  </a:lnTo>
                  <a:lnTo>
                    <a:pt x="944" y="2319"/>
                  </a:lnTo>
                  <a:lnTo>
                    <a:pt x="909" y="2399"/>
                  </a:lnTo>
                  <a:lnTo>
                    <a:pt x="953" y="2443"/>
                  </a:lnTo>
                  <a:lnTo>
                    <a:pt x="1005" y="2496"/>
                  </a:lnTo>
                  <a:lnTo>
                    <a:pt x="1094" y="2513"/>
                  </a:lnTo>
                  <a:lnTo>
                    <a:pt x="1182" y="2513"/>
                  </a:lnTo>
                  <a:lnTo>
                    <a:pt x="1253" y="2505"/>
                  </a:lnTo>
                  <a:lnTo>
                    <a:pt x="1261" y="2558"/>
                  </a:lnTo>
                  <a:lnTo>
                    <a:pt x="1297" y="2610"/>
                  </a:lnTo>
                  <a:lnTo>
                    <a:pt x="1350" y="2610"/>
                  </a:lnTo>
                  <a:lnTo>
                    <a:pt x="1411" y="2619"/>
                  </a:lnTo>
                  <a:lnTo>
                    <a:pt x="1464" y="2637"/>
                  </a:lnTo>
                  <a:lnTo>
                    <a:pt x="1517" y="2628"/>
                  </a:lnTo>
                  <a:lnTo>
                    <a:pt x="1570" y="2540"/>
                  </a:lnTo>
                  <a:lnTo>
                    <a:pt x="1614" y="2469"/>
                  </a:lnTo>
                  <a:lnTo>
                    <a:pt x="1685" y="2505"/>
                  </a:lnTo>
                  <a:lnTo>
                    <a:pt x="1711" y="2434"/>
                  </a:lnTo>
                  <a:lnTo>
                    <a:pt x="1773" y="2452"/>
                  </a:lnTo>
                  <a:lnTo>
                    <a:pt x="1826" y="2487"/>
                  </a:lnTo>
                  <a:lnTo>
                    <a:pt x="1879" y="2452"/>
                  </a:lnTo>
                  <a:lnTo>
                    <a:pt x="1773" y="2249"/>
                  </a:lnTo>
                  <a:lnTo>
                    <a:pt x="1703" y="2178"/>
                  </a:lnTo>
                  <a:lnTo>
                    <a:pt x="1738" y="2125"/>
                  </a:lnTo>
                  <a:lnTo>
                    <a:pt x="1703" y="2063"/>
                  </a:lnTo>
                  <a:lnTo>
                    <a:pt x="1632" y="2063"/>
                  </a:lnTo>
                  <a:lnTo>
                    <a:pt x="1517" y="2063"/>
                  </a:lnTo>
                  <a:lnTo>
                    <a:pt x="1429" y="2055"/>
                  </a:lnTo>
                  <a:lnTo>
                    <a:pt x="1447" y="1993"/>
                  </a:lnTo>
                  <a:lnTo>
                    <a:pt x="1341" y="1940"/>
                  </a:lnTo>
                  <a:lnTo>
                    <a:pt x="1376" y="1896"/>
                  </a:lnTo>
                  <a:lnTo>
                    <a:pt x="1332" y="1816"/>
                  </a:lnTo>
                  <a:lnTo>
                    <a:pt x="1358" y="1755"/>
                  </a:lnTo>
                  <a:lnTo>
                    <a:pt x="1332" y="1675"/>
                  </a:lnTo>
                  <a:lnTo>
                    <a:pt x="1367" y="1596"/>
                  </a:lnTo>
                  <a:lnTo>
                    <a:pt x="1341" y="1535"/>
                  </a:lnTo>
                  <a:lnTo>
                    <a:pt x="1350" y="1438"/>
                  </a:lnTo>
                  <a:lnTo>
                    <a:pt x="1403" y="1403"/>
                  </a:lnTo>
                  <a:lnTo>
                    <a:pt x="1456" y="1332"/>
                  </a:lnTo>
                  <a:lnTo>
                    <a:pt x="1420" y="1288"/>
                  </a:lnTo>
                  <a:lnTo>
                    <a:pt x="1464" y="1226"/>
                  </a:lnTo>
                  <a:lnTo>
                    <a:pt x="1473" y="1164"/>
                  </a:lnTo>
                  <a:lnTo>
                    <a:pt x="1456" y="1085"/>
                  </a:lnTo>
                  <a:lnTo>
                    <a:pt x="1429" y="1014"/>
                  </a:lnTo>
                  <a:lnTo>
                    <a:pt x="1094" y="732"/>
                  </a:lnTo>
                  <a:lnTo>
                    <a:pt x="997" y="406"/>
                  </a:lnTo>
                  <a:lnTo>
                    <a:pt x="970" y="229"/>
                  </a:lnTo>
                  <a:lnTo>
                    <a:pt x="901" y="194"/>
                  </a:lnTo>
                  <a:lnTo>
                    <a:pt x="830" y="167"/>
                  </a:lnTo>
                  <a:lnTo>
                    <a:pt x="786" y="211"/>
                  </a:lnTo>
                  <a:lnTo>
                    <a:pt x="724" y="229"/>
                  </a:lnTo>
                  <a:lnTo>
                    <a:pt x="689" y="167"/>
                  </a:lnTo>
                  <a:lnTo>
                    <a:pt x="733" y="132"/>
                  </a:lnTo>
                  <a:lnTo>
                    <a:pt x="698" y="79"/>
                  </a:lnTo>
                  <a:lnTo>
                    <a:pt x="645" y="0"/>
                  </a:lnTo>
                  <a:lnTo>
                    <a:pt x="574" y="61"/>
                  </a:lnTo>
                  <a:lnTo>
                    <a:pt x="512" y="106"/>
                  </a:lnTo>
                  <a:lnTo>
                    <a:pt x="424" y="141"/>
                  </a:lnTo>
                  <a:lnTo>
                    <a:pt x="327" y="176"/>
                  </a:lnTo>
                  <a:lnTo>
                    <a:pt x="212" y="167"/>
                  </a:lnTo>
                  <a:lnTo>
                    <a:pt x="168" y="167"/>
                  </a:lnTo>
                  <a:lnTo>
                    <a:pt x="177" y="229"/>
                  </a:lnTo>
                  <a:lnTo>
                    <a:pt x="177" y="317"/>
                  </a:lnTo>
                  <a:lnTo>
                    <a:pt x="159" y="370"/>
                  </a:lnTo>
                  <a:lnTo>
                    <a:pt x="168" y="450"/>
                  </a:lnTo>
                  <a:lnTo>
                    <a:pt x="177" y="511"/>
                  </a:lnTo>
                  <a:lnTo>
                    <a:pt x="186" y="582"/>
                  </a:lnTo>
                  <a:lnTo>
                    <a:pt x="142" y="608"/>
                  </a:lnTo>
                  <a:lnTo>
                    <a:pt x="142" y="653"/>
                  </a:lnTo>
                  <a:lnTo>
                    <a:pt x="106" y="697"/>
                  </a:lnTo>
                  <a:lnTo>
                    <a:pt x="71" y="750"/>
                  </a:lnTo>
                  <a:lnTo>
                    <a:pt x="53" y="820"/>
                  </a:lnTo>
                  <a:lnTo>
                    <a:pt x="71" y="864"/>
                  </a:lnTo>
                  <a:lnTo>
                    <a:pt x="106" y="908"/>
                  </a:lnTo>
                  <a:lnTo>
                    <a:pt x="133" y="961"/>
                  </a:lnTo>
                  <a:lnTo>
                    <a:pt x="124" y="1041"/>
                  </a:lnTo>
                  <a:lnTo>
                    <a:pt x="186" y="1067"/>
                  </a:lnTo>
                  <a:lnTo>
                    <a:pt x="203" y="997"/>
                  </a:lnTo>
                  <a:lnTo>
                    <a:pt x="239" y="926"/>
                  </a:lnTo>
                  <a:lnTo>
                    <a:pt x="300" y="970"/>
                  </a:lnTo>
                  <a:lnTo>
                    <a:pt x="283" y="1076"/>
                  </a:lnTo>
                  <a:lnTo>
                    <a:pt x="239" y="1156"/>
                  </a:lnTo>
                  <a:lnTo>
                    <a:pt x="230" y="1244"/>
                  </a:lnTo>
                  <a:lnTo>
                    <a:pt x="230" y="1314"/>
                  </a:lnTo>
                  <a:lnTo>
                    <a:pt x="274" y="1376"/>
                  </a:lnTo>
                  <a:lnTo>
                    <a:pt x="353" y="1447"/>
                  </a:lnTo>
                  <a:lnTo>
                    <a:pt x="353" y="1517"/>
                  </a:lnTo>
                  <a:lnTo>
                    <a:pt x="300" y="1535"/>
                  </a:lnTo>
                  <a:lnTo>
                    <a:pt x="309" y="1613"/>
                  </a:lnTo>
                  <a:lnTo>
                    <a:pt x="292" y="1666"/>
                  </a:lnTo>
                  <a:lnTo>
                    <a:pt x="221" y="1728"/>
                  </a:lnTo>
                  <a:lnTo>
                    <a:pt x="186" y="1772"/>
                  </a:lnTo>
                  <a:lnTo>
                    <a:pt x="133" y="1799"/>
                  </a:lnTo>
                  <a:lnTo>
                    <a:pt x="62" y="1755"/>
                  </a:lnTo>
                  <a:lnTo>
                    <a:pt x="0" y="1728"/>
                  </a:lnTo>
                  <a:lnTo>
                    <a:pt x="18" y="1781"/>
                  </a:lnTo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5" name="Freeform 12">
              <a:extLst>
                <a:ext uri="{FF2B5EF4-FFF2-40B4-BE49-F238E27FC236}">
                  <a16:creationId xmlns:a16="http://schemas.microsoft.com/office/drawing/2014/main" id="{E55B7713-818D-4D4F-89D6-07F1FC76A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4137" y="714375"/>
              <a:ext cx="782638" cy="1439862"/>
            </a:xfrm>
            <a:custGeom>
              <a:avLst/>
              <a:gdLst>
                <a:gd name="T0" fmla="*/ 62 w 2172"/>
                <a:gd name="T1" fmla="*/ 142 h 3998"/>
                <a:gd name="T2" fmla="*/ 0 w 2172"/>
                <a:gd name="T3" fmla="*/ 362 h 3998"/>
                <a:gd name="T4" fmla="*/ 27 w 2172"/>
                <a:gd name="T5" fmla="*/ 530 h 3998"/>
                <a:gd name="T6" fmla="*/ 159 w 2172"/>
                <a:gd name="T7" fmla="*/ 706 h 3998"/>
                <a:gd name="T8" fmla="*/ 80 w 2172"/>
                <a:gd name="T9" fmla="*/ 874 h 3998"/>
                <a:gd name="T10" fmla="*/ 239 w 2172"/>
                <a:gd name="T11" fmla="*/ 953 h 3998"/>
                <a:gd name="T12" fmla="*/ 203 w 2172"/>
                <a:gd name="T13" fmla="*/ 1165 h 3998"/>
                <a:gd name="T14" fmla="*/ 397 w 2172"/>
                <a:gd name="T15" fmla="*/ 1130 h 3998"/>
                <a:gd name="T16" fmla="*/ 574 w 2172"/>
                <a:gd name="T17" fmla="*/ 1236 h 3998"/>
                <a:gd name="T18" fmla="*/ 768 w 2172"/>
                <a:gd name="T19" fmla="*/ 1377 h 3998"/>
                <a:gd name="T20" fmla="*/ 795 w 2172"/>
                <a:gd name="T21" fmla="*/ 1624 h 3998"/>
                <a:gd name="T22" fmla="*/ 962 w 2172"/>
                <a:gd name="T23" fmla="*/ 1800 h 3998"/>
                <a:gd name="T24" fmla="*/ 1148 w 2172"/>
                <a:gd name="T25" fmla="*/ 1950 h 3998"/>
                <a:gd name="T26" fmla="*/ 1121 w 2172"/>
                <a:gd name="T27" fmla="*/ 2092 h 3998"/>
                <a:gd name="T28" fmla="*/ 1183 w 2172"/>
                <a:gd name="T29" fmla="*/ 2321 h 3998"/>
                <a:gd name="T30" fmla="*/ 1165 w 2172"/>
                <a:gd name="T31" fmla="*/ 2497 h 3998"/>
                <a:gd name="T32" fmla="*/ 1051 w 2172"/>
                <a:gd name="T33" fmla="*/ 2595 h 3998"/>
                <a:gd name="T34" fmla="*/ 909 w 2172"/>
                <a:gd name="T35" fmla="*/ 2709 h 3998"/>
                <a:gd name="T36" fmla="*/ 1192 w 2172"/>
                <a:gd name="T37" fmla="*/ 2903 h 3998"/>
                <a:gd name="T38" fmla="*/ 1262 w 2172"/>
                <a:gd name="T39" fmla="*/ 3132 h 3998"/>
                <a:gd name="T40" fmla="*/ 1324 w 2172"/>
                <a:gd name="T41" fmla="*/ 3282 h 3998"/>
                <a:gd name="T42" fmla="*/ 1218 w 2172"/>
                <a:gd name="T43" fmla="*/ 3423 h 3998"/>
                <a:gd name="T44" fmla="*/ 1271 w 2172"/>
                <a:gd name="T45" fmla="*/ 3591 h 3998"/>
                <a:gd name="T46" fmla="*/ 1412 w 2172"/>
                <a:gd name="T47" fmla="*/ 3529 h 3998"/>
                <a:gd name="T48" fmla="*/ 1492 w 2172"/>
                <a:gd name="T49" fmla="*/ 3591 h 3998"/>
                <a:gd name="T50" fmla="*/ 1439 w 2172"/>
                <a:gd name="T51" fmla="*/ 3767 h 3998"/>
                <a:gd name="T52" fmla="*/ 1492 w 2172"/>
                <a:gd name="T53" fmla="*/ 3970 h 3998"/>
                <a:gd name="T54" fmla="*/ 1933 w 2172"/>
                <a:gd name="T55" fmla="*/ 3741 h 3998"/>
                <a:gd name="T56" fmla="*/ 2030 w 2172"/>
                <a:gd name="T57" fmla="*/ 3441 h 3998"/>
                <a:gd name="T58" fmla="*/ 2127 w 2172"/>
                <a:gd name="T59" fmla="*/ 3229 h 3998"/>
                <a:gd name="T60" fmla="*/ 2083 w 2172"/>
                <a:gd name="T61" fmla="*/ 2983 h 3998"/>
                <a:gd name="T62" fmla="*/ 2092 w 2172"/>
                <a:gd name="T63" fmla="*/ 2762 h 3998"/>
                <a:gd name="T64" fmla="*/ 2171 w 2172"/>
                <a:gd name="T65" fmla="*/ 2506 h 3998"/>
                <a:gd name="T66" fmla="*/ 2092 w 2172"/>
                <a:gd name="T67" fmla="*/ 2180 h 3998"/>
                <a:gd name="T68" fmla="*/ 2083 w 2172"/>
                <a:gd name="T69" fmla="*/ 1977 h 3998"/>
                <a:gd name="T70" fmla="*/ 1933 w 2172"/>
                <a:gd name="T71" fmla="*/ 1818 h 3998"/>
                <a:gd name="T72" fmla="*/ 1748 w 2172"/>
                <a:gd name="T73" fmla="*/ 1818 h 3998"/>
                <a:gd name="T74" fmla="*/ 1580 w 2172"/>
                <a:gd name="T75" fmla="*/ 1721 h 3998"/>
                <a:gd name="T76" fmla="*/ 1412 w 2172"/>
                <a:gd name="T77" fmla="*/ 1562 h 3998"/>
                <a:gd name="T78" fmla="*/ 1262 w 2172"/>
                <a:gd name="T79" fmla="*/ 1553 h 3998"/>
                <a:gd name="T80" fmla="*/ 1042 w 2172"/>
                <a:gd name="T81" fmla="*/ 1395 h 3998"/>
                <a:gd name="T82" fmla="*/ 883 w 2172"/>
                <a:gd name="T83" fmla="*/ 1297 h 3998"/>
                <a:gd name="T84" fmla="*/ 874 w 2172"/>
                <a:gd name="T85" fmla="*/ 1130 h 3998"/>
                <a:gd name="T86" fmla="*/ 874 w 2172"/>
                <a:gd name="T87" fmla="*/ 980 h 3998"/>
                <a:gd name="T88" fmla="*/ 795 w 2172"/>
                <a:gd name="T89" fmla="*/ 830 h 3998"/>
                <a:gd name="T90" fmla="*/ 803 w 2172"/>
                <a:gd name="T91" fmla="*/ 671 h 3998"/>
                <a:gd name="T92" fmla="*/ 733 w 2172"/>
                <a:gd name="T93" fmla="*/ 556 h 3998"/>
                <a:gd name="T94" fmla="*/ 618 w 2172"/>
                <a:gd name="T95" fmla="*/ 371 h 3998"/>
                <a:gd name="T96" fmla="*/ 459 w 2172"/>
                <a:gd name="T97" fmla="*/ 309 h 3998"/>
                <a:gd name="T98" fmla="*/ 336 w 2172"/>
                <a:gd name="T99" fmla="*/ 221 h 3998"/>
                <a:gd name="T100" fmla="*/ 292 w 2172"/>
                <a:gd name="T101" fmla="*/ 62 h 3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72" h="3998">
                  <a:moveTo>
                    <a:pt x="195" y="27"/>
                  </a:moveTo>
                  <a:lnTo>
                    <a:pt x="115" y="80"/>
                  </a:lnTo>
                  <a:lnTo>
                    <a:pt x="62" y="142"/>
                  </a:lnTo>
                  <a:lnTo>
                    <a:pt x="9" y="212"/>
                  </a:lnTo>
                  <a:lnTo>
                    <a:pt x="0" y="309"/>
                  </a:lnTo>
                  <a:lnTo>
                    <a:pt x="0" y="362"/>
                  </a:lnTo>
                  <a:lnTo>
                    <a:pt x="27" y="406"/>
                  </a:lnTo>
                  <a:lnTo>
                    <a:pt x="9" y="450"/>
                  </a:lnTo>
                  <a:lnTo>
                    <a:pt x="27" y="530"/>
                  </a:lnTo>
                  <a:lnTo>
                    <a:pt x="44" y="600"/>
                  </a:lnTo>
                  <a:lnTo>
                    <a:pt x="97" y="662"/>
                  </a:lnTo>
                  <a:lnTo>
                    <a:pt x="159" y="706"/>
                  </a:lnTo>
                  <a:lnTo>
                    <a:pt x="80" y="742"/>
                  </a:lnTo>
                  <a:lnTo>
                    <a:pt x="80" y="812"/>
                  </a:lnTo>
                  <a:lnTo>
                    <a:pt x="80" y="874"/>
                  </a:lnTo>
                  <a:lnTo>
                    <a:pt x="142" y="900"/>
                  </a:lnTo>
                  <a:lnTo>
                    <a:pt x="247" y="918"/>
                  </a:lnTo>
                  <a:lnTo>
                    <a:pt x="239" y="953"/>
                  </a:lnTo>
                  <a:lnTo>
                    <a:pt x="239" y="1024"/>
                  </a:lnTo>
                  <a:lnTo>
                    <a:pt x="186" y="1094"/>
                  </a:lnTo>
                  <a:lnTo>
                    <a:pt x="203" y="1165"/>
                  </a:lnTo>
                  <a:lnTo>
                    <a:pt x="265" y="1121"/>
                  </a:lnTo>
                  <a:lnTo>
                    <a:pt x="345" y="1112"/>
                  </a:lnTo>
                  <a:lnTo>
                    <a:pt x="397" y="1130"/>
                  </a:lnTo>
                  <a:lnTo>
                    <a:pt x="477" y="1183"/>
                  </a:lnTo>
                  <a:lnTo>
                    <a:pt x="512" y="1227"/>
                  </a:lnTo>
                  <a:lnTo>
                    <a:pt x="574" y="1236"/>
                  </a:lnTo>
                  <a:lnTo>
                    <a:pt x="627" y="1244"/>
                  </a:lnTo>
                  <a:lnTo>
                    <a:pt x="689" y="1315"/>
                  </a:lnTo>
                  <a:lnTo>
                    <a:pt x="768" y="1377"/>
                  </a:lnTo>
                  <a:lnTo>
                    <a:pt x="759" y="1474"/>
                  </a:lnTo>
                  <a:lnTo>
                    <a:pt x="742" y="1553"/>
                  </a:lnTo>
                  <a:lnTo>
                    <a:pt x="795" y="1624"/>
                  </a:lnTo>
                  <a:lnTo>
                    <a:pt x="848" y="1695"/>
                  </a:lnTo>
                  <a:lnTo>
                    <a:pt x="892" y="1765"/>
                  </a:lnTo>
                  <a:lnTo>
                    <a:pt x="962" y="1800"/>
                  </a:lnTo>
                  <a:lnTo>
                    <a:pt x="1024" y="1818"/>
                  </a:lnTo>
                  <a:lnTo>
                    <a:pt x="1086" y="1862"/>
                  </a:lnTo>
                  <a:lnTo>
                    <a:pt x="1148" y="1950"/>
                  </a:lnTo>
                  <a:lnTo>
                    <a:pt x="1183" y="2003"/>
                  </a:lnTo>
                  <a:lnTo>
                    <a:pt x="1183" y="2074"/>
                  </a:lnTo>
                  <a:lnTo>
                    <a:pt x="1121" y="2092"/>
                  </a:lnTo>
                  <a:lnTo>
                    <a:pt x="1139" y="2171"/>
                  </a:lnTo>
                  <a:lnTo>
                    <a:pt x="1156" y="2242"/>
                  </a:lnTo>
                  <a:lnTo>
                    <a:pt x="1183" y="2321"/>
                  </a:lnTo>
                  <a:lnTo>
                    <a:pt x="1209" y="2365"/>
                  </a:lnTo>
                  <a:lnTo>
                    <a:pt x="1253" y="2418"/>
                  </a:lnTo>
                  <a:lnTo>
                    <a:pt x="1165" y="2497"/>
                  </a:lnTo>
                  <a:lnTo>
                    <a:pt x="1139" y="2568"/>
                  </a:lnTo>
                  <a:lnTo>
                    <a:pt x="1095" y="2630"/>
                  </a:lnTo>
                  <a:lnTo>
                    <a:pt x="1051" y="2595"/>
                  </a:lnTo>
                  <a:lnTo>
                    <a:pt x="998" y="2621"/>
                  </a:lnTo>
                  <a:lnTo>
                    <a:pt x="980" y="2674"/>
                  </a:lnTo>
                  <a:lnTo>
                    <a:pt x="909" y="2709"/>
                  </a:lnTo>
                  <a:lnTo>
                    <a:pt x="1024" y="2797"/>
                  </a:lnTo>
                  <a:lnTo>
                    <a:pt x="1112" y="2842"/>
                  </a:lnTo>
                  <a:lnTo>
                    <a:pt x="1192" y="2903"/>
                  </a:lnTo>
                  <a:lnTo>
                    <a:pt x="1253" y="2974"/>
                  </a:lnTo>
                  <a:lnTo>
                    <a:pt x="1271" y="3044"/>
                  </a:lnTo>
                  <a:lnTo>
                    <a:pt x="1262" y="3132"/>
                  </a:lnTo>
                  <a:lnTo>
                    <a:pt x="1306" y="3167"/>
                  </a:lnTo>
                  <a:lnTo>
                    <a:pt x="1359" y="3211"/>
                  </a:lnTo>
                  <a:lnTo>
                    <a:pt x="1324" y="3282"/>
                  </a:lnTo>
                  <a:lnTo>
                    <a:pt x="1236" y="3308"/>
                  </a:lnTo>
                  <a:lnTo>
                    <a:pt x="1236" y="3370"/>
                  </a:lnTo>
                  <a:lnTo>
                    <a:pt x="1218" y="3423"/>
                  </a:lnTo>
                  <a:lnTo>
                    <a:pt x="1209" y="3494"/>
                  </a:lnTo>
                  <a:lnTo>
                    <a:pt x="1236" y="3555"/>
                  </a:lnTo>
                  <a:lnTo>
                    <a:pt x="1271" y="3591"/>
                  </a:lnTo>
                  <a:lnTo>
                    <a:pt x="1333" y="3635"/>
                  </a:lnTo>
                  <a:lnTo>
                    <a:pt x="1386" y="3599"/>
                  </a:lnTo>
                  <a:lnTo>
                    <a:pt x="1412" y="3529"/>
                  </a:lnTo>
                  <a:lnTo>
                    <a:pt x="1439" y="3476"/>
                  </a:lnTo>
                  <a:lnTo>
                    <a:pt x="1501" y="3546"/>
                  </a:lnTo>
                  <a:lnTo>
                    <a:pt x="1492" y="3591"/>
                  </a:lnTo>
                  <a:lnTo>
                    <a:pt x="1430" y="3652"/>
                  </a:lnTo>
                  <a:lnTo>
                    <a:pt x="1465" y="3714"/>
                  </a:lnTo>
                  <a:lnTo>
                    <a:pt x="1439" y="3767"/>
                  </a:lnTo>
                  <a:lnTo>
                    <a:pt x="1456" y="3838"/>
                  </a:lnTo>
                  <a:lnTo>
                    <a:pt x="1492" y="3891"/>
                  </a:lnTo>
                  <a:lnTo>
                    <a:pt x="1492" y="3970"/>
                  </a:lnTo>
                  <a:lnTo>
                    <a:pt x="1554" y="3997"/>
                  </a:lnTo>
                  <a:lnTo>
                    <a:pt x="1633" y="3997"/>
                  </a:lnTo>
                  <a:lnTo>
                    <a:pt x="1933" y="3741"/>
                  </a:lnTo>
                  <a:lnTo>
                    <a:pt x="1986" y="3661"/>
                  </a:lnTo>
                  <a:lnTo>
                    <a:pt x="2021" y="3529"/>
                  </a:lnTo>
                  <a:lnTo>
                    <a:pt x="2030" y="3441"/>
                  </a:lnTo>
                  <a:lnTo>
                    <a:pt x="2065" y="3352"/>
                  </a:lnTo>
                  <a:lnTo>
                    <a:pt x="2110" y="3308"/>
                  </a:lnTo>
                  <a:lnTo>
                    <a:pt x="2127" y="3229"/>
                  </a:lnTo>
                  <a:lnTo>
                    <a:pt x="2118" y="3141"/>
                  </a:lnTo>
                  <a:lnTo>
                    <a:pt x="2110" y="3070"/>
                  </a:lnTo>
                  <a:lnTo>
                    <a:pt x="2083" y="2983"/>
                  </a:lnTo>
                  <a:lnTo>
                    <a:pt x="2039" y="2921"/>
                  </a:lnTo>
                  <a:lnTo>
                    <a:pt x="2048" y="2833"/>
                  </a:lnTo>
                  <a:lnTo>
                    <a:pt x="2092" y="2762"/>
                  </a:lnTo>
                  <a:lnTo>
                    <a:pt x="2154" y="2718"/>
                  </a:lnTo>
                  <a:lnTo>
                    <a:pt x="2154" y="2621"/>
                  </a:lnTo>
                  <a:lnTo>
                    <a:pt x="2171" y="2506"/>
                  </a:lnTo>
                  <a:lnTo>
                    <a:pt x="2154" y="2356"/>
                  </a:lnTo>
                  <a:lnTo>
                    <a:pt x="2110" y="2259"/>
                  </a:lnTo>
                  <a:lnTo>
                    <a:pt x="2092" y="2180"/>
                  </a:lnTo>
                  <a:lnTo>
                    <a:pt x="2101" y="2118"/>
                  </a:lnTo>
                  <a:lnTo>
                    <a:pt x="2110" y="2030"/>
                  </a:lnTo>
                  <a:lnTo>
                    <a:pt x="2083" y="1977"/>
                  </a:lnTo>
                  <a:lnTo>
                    <a:pt x="1995" y="1906"/>
                  </a:lnTo>
                  <a:lnTo>
                    <a:pt x="2021" y="1827"/>
                  </a:lnTo>
                  <a:lnTo>
                    <a:pt x="1933" y="1818"/>
                  </a:lnTo>
                  <a:lnTo>
                    <a:pt x="1854" y="1809"/>
                  </a:lnTo>
                  <a:lnTo>
                    <a:pt x="1809" y="1774"/>
                  </a:lnTo>
                  <a:lnTo>
                    <a:pt x="1748" y="1818"/>
                  </a:lnTo>
                  <a:lnTo>
                    <a:pt x="1686" y="1809"/>
                  </a:lnTo>
                  <a:lnTo>
                    <a:pt x="1651" y="1739"/>
                  </a:lnTo>
                  <a:lnTo>
                    <a:pt x="1580" y="1721"/>
                  </a:lnTo>
                  <a:lnTo>
                    <a:pt x="1501" y="1659"/>
                  </a:lnTo>
                  <a:lnTo>
                    <a:pt x="1474" y="1589"/>
                  </a:lnTo>
                  <a:lnTo>
                    <a:pt x="1412" y="1562"/>
                  </a:lnTo>
                  <a:lnTo>
                    <a:pt x="1351" y="1589"/>
                  </a:lnTo>
                  <a:lnTo>
                    <a:pt x="1315" y="1492"/>
                  </a:lnTo>
                  <a:lnTo>
                    <a:pt x="1262" y="1553"/>
                  </a:lnTo>
                  <a:lnTo>
                    <a:pt x="1165" y="1518"/>
                  </a:lnTo>
                  <a:lnTo>
                    <a:pt x="1112" y="1456"/>
                  </a:lnTo>
                  <a:lnTo>
                    <a:pt x="1042" y="1395"/>
                  </a:lnTo>
                  <a:lnTo>
                    <a:pt x="971" y="1350"/>
                  </a:lnTo>
                  <a:lnTo>
                    <a:pt x="892" y="1368"/>
                  </a:lnTo>
                  <a:lnTo>
                    <a:pt x="883" y="1297"/>
                  </a:lnTo>
                  <a:lnTo>
                    <a:pt x="901" y="1227"/>
                  </a:lnTo>
                  <a:lnTo>
                    <a:pt x="909" y="1183"/>
                  </a:lnTo>
                  <a:lnTo>
                    <a:pt x="874" y="1130"/>
                  </a:lnTo>
                  <a:lnTo>
                    <a:pt x="839" y="1050"/>
                  </a:lnTo>
                  <a:lnTo>
                    <a:pt x="918" y="997"/>
                  </a:lnTo>
                  <a:lnTo>
                    <a:pt x="874" y="980"/>
                  </a:lnTo>
                  <a:lnTo>
                    <a:pt x="821" y="944"/>
                  </a:lnTo>
                  <a:lnTo>
                    <a:pt x="803" y="909"/>
                  </a:lnTo>
                  <a:lnTo>
                    <a:pt x="795" y="830"/>
                  </a:lnTo>
                  <a:lnTo>
                    <a:pt x="856" y="794"/>
                  </a:lnTo>
                  <a:lnTo>
                    <a:pt x="865" y="750"/>
                  </a:lnTo>
                  <a:lnTo>
                    <a:pt x="803" y="671"/>
                  </a:lnTo>
                  <a:lnTo>
                    <a:pt x="750" y="644"/>
                  </a:lnTo>
                  <a:lnTo>
                    <a:pt x="680" y="609"/>
                  </a:lnTo>
                  <a:lnTo>
                    <a:pt x="733" y="556"/>
                  </a:lnTo>
                  <a:lnTo>
                    <a:pt x="715" y="477"/>
                  </a:lnTo>
                  <a:lnTo>
                    <a:pt x="662" y="389"/>
                  </a:lnTo>
                  <a:lnTo>
                    <a:pt x="618" y="371"/>
                  </a:lnTo>
                  <a:lnTo>
                    <a:pt x="539" y="353"/>
                  </a:lnTo>
                  <a:lnTo>
                    <a:pt x="468" y="362"/>
                  </a:lnTo>
                  <a:lnTo>
                    <a:pt x="459" y="309"/>
                  </a:lnTo>
                  <a:lnTo>
                    <a:pt x="406" y="274"/>
                  </a:lnTo>
                  <a:lnTo>
                    <a:pt x="345" y="274"/>
                  </a:lnTo>
                  <a:lnTo>
                    <a:pt x="336" y="221"/>
                  </a:lnTo>
                  <a:lnTo>
                    <a:pt x="292" y="186"/>
                  </a:lnTo>
                  <a:lnTo>
                    <a:pt x="300" y="124"/>
                  </a:lnTo>
                  <a:lnTo>
                    <a:pt x="292" y="62"/>
                  </a:lnTo>
                  <a:lnTo>
                    <a:pt x="283" y="0"/>
                  </a:lnTo>
                  <a:lnTo>
                    <a:pt x="195" y="27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6" name="Freeform 13">
              <a:extLst>
                <a:ext uri="{FF2B5EF4-FFF2-40B4-BE49-F238E27FC236}">
                  <a16:creationId xmlns:a16="http://schemas.microsoft.com/office/drawing/2014/main" id="{C2FA2A47-1D07-E545-B28A-FE1E07C2D5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0637" y="952500"/>
              <a:ext cx="514350" cy="709612"/>
            </a:xfrm>
            <a:custGeom>
              <a:avLst/>
              <a:gdLst>
                <a:gd name="T0" fmla="*/ 1112 w 1430"/>
                <a:gd name="T1" fmla="*/ 1835 h 1969"/>
                <a:gd name="T2" fmla="*/ 1006 w 1430"/>
                <a:gd name="T3" fmla="*/ 1791 h 1969"/>
                <a:gd name="T4" fmla="*/ 865 w 1430"/>
                <a:gd name="T5" fmla="*/ 1774 h 1969"/>
                <a:gd name="T6" fmla="*/ 776 w 1430"/>
                <a:gd name="T7" fmla="*/ 1809 h 1969"/>
                <a:gd name="T8" fmla="*/ 618 w 1430"/>
                <a:gd name="T9" fmla="*/ 1827 h 1969"/>
                <a:gd name="T10" fmla="*/ 582 w 1430"/>
                <a:gd name="T11" fmla="*/ 1738 h 1969"/>
                <a:gd name="T12" fmla="*/ 485 w 1430"/>
                <a:gd name="T13" fmla="*/ 1694 h 1969"/>
                <a:gd name="T14" fmla="*/ 459 w 1430"/>
                <a:gd name="T15" fmla="*/ 1571 h 1969"/>
                <a:gd name="T16" fmla="*/ 450 w 1430"/>
                <a:gd name="T17" fmla="*/ 1438 h 1969"/>
                <a:gd name="T18" fmla="*/ 406 w 1430"/>
                <a:gd name="T19" fmla="*/ 1359 h 1969"/>
                <a:gd name="T20" fmla="*/ 565 w 1430"/>
                <a:gd name="T21" fmla="*/ 1324 h 1969"/>
                <a:gd name="T22" fmla="*/ 591 w 1430"/>
                <a:gd name="T23" fmla="*/ 1200 h 1969"/>
                <a:gd name="T24" fmla="*/ 494 w 1430"/>
                <a:gd name="T25" fmla="*/ 1130 h 1969"/>
                <a:gd name="T26" fmla="*/ 397 w 1430"/>
                <a:gd name="T27" fmla="*/ 1050 h 1969"/>
                <a:gd name="T28" fmla="*/ 291 w 1430"/>
                <a:gd name="T29" fmla="*/ 997 h 1969"/>
                <a:gd name="T30" fmla="*/ 212 w 1430"/>
                <a:gd name="T31" fmla="*/ 944 h 1969"/>
                <a:gd name="T32" fmla="*/ 79 w 1430"/>
                <a:gd name="T33" fmla="*/ 883 h 1969"/>
                <a:gd name="T34" fmla="*/ 0 w 1430"/>
                <a:gd name="T35" fmla="*/ 785 h 1969"/>
                <a:gd name="T36" fmla="*/ 168 w 1430"/>
                <a:gd name="T37" fmla="*/ 680 h 1969"/>
                <a:gd name="T38" fmla="*/ 132 w 1430"/>
                <a:gd name="T39" fmla="*/ 521 h 1969"/>
                <a:gd name="T40" fmla="*/ 35 w 1430"/>
                <a:gd name="T41" fmla="*/ 415 h 1969"/>
                <a:gd name="T42" fmla="*/ 97 w 1430"/>
                <a:gd name="T43" fmla="*/ 247 h 1969"/>
                <a:gd name="T44" fmla="*/ 115 w 1430"/>
                <a:gd name="T45" fmla="*/ 62 h 1969"/>
                <a:gd name="T46" fmla="*/ 203 w 1430"/>
                <a:gd name="T47" fmla="*/ 27 h 1969"/>
                <a:gd name="T48" fmla="*/ 256 w 1430"/>
                <a:gd name="T49" fmla="*/ 80 h 1969"/>
                <a:gd name="T50" fmla="*/ 256 w 1430"/>
                <a:gd name="T51" fmla="*/ 212 h 1969"/>
                <a:gd name="T52" fmla="*/ 423 w 1430"/>
                <a:gd name="T53" fmla="*/ 256 h 1969"/>
                <a:gd name="T54" fmla="*/ 415 w 1430"/>
                <a:gd name="T55" fmla="*/ 362 h 1969"/>
                <a:gd name="T56" fmla="*/ 379 w 1430"/>
                <a:gd name="T57" fmla="*/ 503 h 1969"/>
                <a:gd name="T58" fmla="*/ 521 w 1430"/>
                <a:gd name="T59" fmla="*/ 450 h 1969"/>
                <a:gd name="T60" fmla="*/ 653 w 1430"/>
                <a:gd name="T61" fmla="*/ 521 h 1969"/>
                <a:gd name="T62" fmla="*/ 750 w 1430"/>
                <a:gd name="T63" fmla="*/ 574 h 1969"/>
                <a:gd name="T64" fmla="*/ 865 w 1430"/>
                <a:gd name="T65" fmla="*/ 653 h 1969"/>
                <a:gd name="T66" fmla="*/ 935 w 1430"/>
                <a:gd name="T67" fmla="*/ 812 h 1969"/>
                <a:gd name="T68" fmla="*/ 971 w 1430"/>
                <a:gd name="T69" fmla="*/ 962 h 1969"/>
                <a:gd name="T70" fmla="*/ 1068 w 1430"/>
                <a:gd name="T71" fmla="*/ 1103 h 1969"/>
                <a:gd name="T72" fmla="*/ 1200 w 1430"/>
                <a:gd name="T73" fmla="*/ 1156 h 1969"/>
                <a:gd name="T74" fmla="*/ 1324 w 1430"/>
                <a:gd name="T75" fmla="*/ 1288 h 1969"/>
                <a:gd name="T76" fmla="*/ 1359 w 1430"/>
                <a:gd name="T77" fmla="*/ 1412 h 1969"/>
                <a:gd name="T78" fmla="*/ 1315 w 1430"/>
                <a:gd name="T79" fmla="*/ 1509 h 1969"/>
                <a:gd name="T80" fmla="*/ 1359 w 1430"/>
                <a:gd name="T81" fmla="*/ 1659 h 1969"/>
                <a:gd name="T82" fmla="*/ 1429 w 1430"/>
                <a:gd name="T83" fmla="*/ 1756 h 1969"/>
                <a:gd name="T84" fmla="*/ 1315 w 1430"/>
                <a:gd name="T85" fmla="*/ 1906 h 1969"/>
                <a:gd name="T86" fmla="*/ 1227 w 1430"/>
                <a:gd name="T87" fmla="*/ 1933 h 1969"/>
                <a:gd name="T88" fmla="*/ 1129 w 1430"/>
                <a:gd name="T89" fmla="*/ 1941 h 1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0" h="1969">
                  <a:moveTo>
                    <a:pt x="1121" y="1888"/>
                  </a:moveTo>
                  <a:lnTo>
                    <a:pt x="1112" y="1835"/>
                  </a:lnTo>
                  <a:lnTo>
                    <a:pt x="1041" y="1827"/>
                  </a:lnTo>
                  <a:lnTo>
                    <a:pt x="1006" y="1791"/>
                  </a:lnTo>
                  <a:lnTo>
                    <a:pt x="944" y="1765"/>
                  </a:lnTo>
                  <a:lnTo>
                    <a:pt x="865" y="1774"/>
                  </a:lnTo>
                  <a:lnTo>
                    <a:pt x="856" y="1712"/>
                  </a:lnTo>
                  <a:lnTo>
                    <a:pt x="776" y="1809"/>
                  </a:lnTo>
                  <a:lnTo>
                    <a:pt x="688" y="1844"/>
                  </a:lnTo>
                  <a:lnTo>
                    <a:pt x="618" y="1827"/>
                  </a:lnTo>
                  <a:lnTo>
                    <a:pt x="626" y="1765"/>
                  </a:lnTo>
                  <a:lnTo>
                    <a:pt x="582" y="1738"/>
                  </a:lnTo>
                  <a:lnTo>
                    <a:pt x="503" y="1738"/>
                  </a:lnTo>
                  <a:lnTo>
                    <a:pt x="485" y="1694"/>
                  </a:lnTo>
                  <a:lnTo>
                    <a:pt x="476" y="1633"/>
                  </a:lnTo>
                  <a:lnTo>
                    <a:pt x="459" y="1571"/>
                  </a:lnTo>
                  <a:lnTo>
                    <a:pt x="441" y="1500"/>
                  </a:lnTo>
                  <a:lnTo>
                    <a:pt x="450" y="1438"/>
                  </a:lnTo>
                  <a:lnTo>
                    <a:pt x="379" y="1403"/>
                  </a:lnTo>
                  <a:lnTo>
                    <a:pt x="406" y="1359"/>
                  </a:lnTo>
                  <a:lnTo>
                    <a:pt x="485" y="1333"/>
                  </a:lnTo>
                  <a:lnTo>
                    <a:pt x="565" y="1324"/>
                  </a:lnTo>
                  <a:lnTo>
                    <a:pt x="600" y="1288"/>
                  </a:lnTo>
                  <a:lnTo>
                    <a:pt x="591" y="1200"/>
                  </a:lnTo>
                  <a:lnTo>
                    <a:pt x="565" y="1138"/>
                  </a:lnTo>
                  <a:lnTo>
                    <a:pt x="494" y="1130"/>
                  </a:lnTo>
                  <a:lnTo>
                    <a:pt x="476" y="1077"/>
                  </a:lnTo>
                  <a:lnTo>
                    <a:pt x="397" y="1050"/>
                  </a:lnTo>
                  <a:lnTo>
                    <a:pt x="344" y="1015"/>
                  </a:lnTo>
                  <a:lnTo>
                    <a:pt x="291" y="997"/>
                  </a:lnTo>
                  <a:lnTo>
                    <a:pt x="300" y="953"/>
                  </a:lnTo>
                  <a:lnTo>
                    <a:pt x="212" y="944"/>
                  </a:lnTo>
                  <a:lnTo>
                    <a:pt x="141" y="883"/>
                  </a:lnTo>
                  <a:lnTo>
                    <a:pt x="79" y="883"/>
                  </a:lnTo>
                  <a:lnTo>
                    <a:pt x="18" y="865"/>
                  </a:lnTo>
                  <a:lnTo>
                    <a:pt x="0" y="785"/>
                  </a:lnTo>
                  <a:lnTo>
                    <a:pt x="97" y="733"/>
                  </a:lnTo>
                  <a:lnTo>
                    <a:pt x="168" y="680"/>
                  </a:lnTo>
                  <a:lnTo>
                    <a:pt x="168" y="609"/>
                  </a:lnTo>
                  <a:lnTo>
                    <a:pt x="132" y="521"/>
                  </a:lnTo>
                  <a:lnTo>
                    <a:pt x="88" y="468"/>
                  </a:lnTo>
                  <a:lnTo>
                    <a:pt x="35" y="415"/>
                  </a:lnTo>
                  <a:lnTo>
                    <a:pt x="79" y="344"/>
                  </a:lnTo>
                  <a:lnTo>
                    <a:pt x="97" y="247"/>
                  </a:lnTo>
                  <a:lnTo>
                    <a:pt x="123" y="141"/>
                  </a:lnTo>
                  <a:lnTo>
                    <a:pt x="115" y="62"/>
                  </a:lnTo>
                  <a:lnTo>
                    <a:pt x="159" y="0"/>
                  </a:lnTo>
                  <a:lnTo>
                    <a:pt x="203" y="27"/>
                  </a:lnTo>
                  <a:lnTo>
                    <a:pt x="194" y="97"/>
                  </a:lnTo>
                  <a:lnTo>
                    <a:pt x="256" y="80"/>
                  </a:lnTo>
                  <a:lnTo>
                    <a:pt x="256" y="150"/>
                  </a:lnTo>
                  <a:lnTo>
                    <a:pt x="256" y="212"/>
                  </a:lnTo>
                  <a:lnTo>
                    <a:pt x="318" y="238"/>
                  </a:lnTo>
                  <a:lnTo>
                    <a:pt x="423" y="256"/>
                  </a:lnTo>
                  <a:lnTo>
                    <a:pt x="415" y="291"/>
                  </a:lnTo>
                  <a:lnTo>
                    <a:pt x="415" y="362"/>
                  </a:lnTo>
                  <a:lnTo>
                    <a:pt x="362" y="432"/>
                  </a:lnTo>
                  <a:lnTo>
                    <a:pt x="379" y="503"/>
                  </a:lnTo>
                  <a:lnTo>
                    <a:pt x="441" y="459"/>
                  </a:lnTo>
                  <a:lnTo>
                    <a:pt x="521" y="450"/>
                  </a:lnTo>
                  <a:lnTo>
                    <a:pt x="573" y="468"/>
                  </a:lnTo>
                  <a:lnTo>
                    <a:pt x="653" y="521"/>
                  </a:lnTo>
                  <a:lnTo>
                    <a:pt x="688" y="565"/>
                  </a:lnTo>
                  <a:lnTo>
                    <a:pt x="750" y="574"/>
                  </a:lnTo>
                  <a:lnTo>
                    <a:pt x="803" y="582"/>
                  </a:lnTo>
                  <a:lnTo>
                    <a:pt x="865" y="653"/>
                  </a:lnTo>
                  <a:lnTo>
                    <a:pt x="944" y="715"/>
                  </a:lnTo>
                  <a:lnTo>
                    <a:pt x="935" y="812"/>
                  </a:lnTo>
                  <a:lnTo>
                    <a:pt x="918" y="891"/>
                  </a:lnTo>
                  <a:lnTo>
                    <a:pt x="971" y="962"/>
                  </a:lnTo>
                  <a:lnTo>
                    <a:pt x="1024" y="1033"/>
                  </a:lnTo>
                  <a:lnTo>
                    <a:pt x="1068" y="1103"/>
                  </a:lnTo>
                  <a:lnTo>
                    <a:pt x="1138" y="1138"/>
                  </a:lnTo>
                  <a:lnTo>
                    <a:pt x="1200" y="1156"/>
                  </a:lnTo>
                  <a:lnTo>
                    <a:pt x="1262" y="1200"/>
                  </a:lnTo>
                  <a:lnTo>
                    <a:pt x="1324" y="1288"/>
                  </a:lnTo>
                  <a:lnTo>
                    <a:pt x="1359" y="1341"/>
                  </a:lnTo>
                  <a:lnTo>
                    <a:pt x="1359" y="1412"/>
                  </a:lnTo>
                  <a:lnTo>
                    <a:pt x="1297" y="1430"/>
                  </a:lnTo>
                  <a:lnTo>
                    <a:pt x="1315" y="1509"/>
                  </a:lnTo>
                  <a:lnTo>
                    <a:pt x="1332" y="1580"/>
                  </a:lnTo>
                  <a:lnTo>
                    <a:pt x="1359" y="1659"/>
                  </a:lnTo>
                  <a:lnTo>
                    <a:pt x="1385" y="1703"/>
                  </a:lnTo>
                  <a:lnTo>
                    <a:pt x="1429" y="1756"/>
                  </a:lnTo>
                  <a:lnTo>
                    <a:pt x="1341" y="1835"/>
                  </a:lnTo>
                  <a:lnTo>
                    <a:pt x="1315" y="1906"/>
                  </a:lnTo>
                  <a:lnTo>
                    <a:pt x="1271" y="1968"/>
                  </a:lnTo>
                  <a:lnTo>
                    <a:pt x="1227" y="1933"/>
                  </a:lnTo>
                  <a:lnTo>
                    <a:pt x="1174" y="1959"/>
                  </a:lnTo>
                  <a:lnTo>
                    <a:pt x="1129" y="1941"/>
                  </a:lnTo>
                  <a:lnTo>
                    <a:pt x="1121" y="1888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7" name="Freeform 14">
              <a:extLst>
                <a:ext uri="{FF2B5EF4-FFF2-40B4-BE49-F238E27FC236}">
                  <a16:creationId xmlns:a16="http://schemas.microsoft.com/office/drawing/2014/main" id="{450AC3D8-BC2D-6B4B-9858-81F5B4C02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887" y="2651125"/>
              <a:ext cx="542925" cy="387350"/>
            </a:xfrm>
            <a:custGeom>
              <a:avLst/>
              <a:gdLst>
                <a:gd name="T0" fmla="*/ 1438 w 1510"/>
                <a:gd name="T1" fmla="*/ 0 h 1077"/>
                <a:gd name="T2" fmla="*/ 1323 w 1510"/>
                <a:gd name="T3" fmla="*/ 79 h 1077"/>
                <a:gd name="T4" fmla="*/ 1165 w 1510"/>
                <a:gd name="T5" fmla="*/ 35 h 1077"/>
                <a:gd name="T6" fmla="*/ 1006 w 1510"/>
                <a:gd name="T7" fmla="*/ 115 h 1077"/>
                <a:gd name="T8" fmla="*/ 935 w 1510"/>
                <a:gd name="T9" fmla="*/ 194 h 1077"/>
                <a:gd name="T10" fmla="*/ 776 w 1510"/>
                <a:gd name="T11" fmla="*/ 300 h 1077"/>
                <a:gd name="T12" fmla="*/ 661 w 1510"/>
                <a:gd name="T13" fmla="*/ 326 h 1077"/>
                <a:gd name="T14" fmla="*/ 556 w 1510"/>
                <a:gd name="T15" fmla="*/ 97 h 1077"/>
                <a:gd name="T16" fmla="*/ 432 w 1510"/>
                <a:gd name="T17" fmla="*/ 150 h 1077"/>
                <a:gd name="T18" fmla="*/ 300 w 1510"/>
                <a:gd name="T19" fmla="*/ 79 h 1077"/>
                <a:gd name="T20" fmla="*/ 335 w 1510"/>
                <a:gd name="T21" fmla="*/ 238 h 1077"/>
                <a:gd name="T22" fmla="*/ 220 w 1510"/>
                <a:gd name="T23" fmla="*/ 282 h 1077"/>
                <a:gd name="T24" fmla="*/ 106 w 1510"/>
                <a:gd name="T25" fmla="*/ 326 h 1077"/>
                <a:gd name="T26" fmla="*/ 0 w 1510"/>
                <a:gd name="T27" fmla="*/ 362 h 1077"/>
                <a:gd name="T28" fmla="*/ 0 w 1510"/>
                <a:gd name="T29" fmla="*/ 485 h 1077"/>
                <a:gd name="T30" fmla="*/ 123 w 1510"/>
                <a:gd name="T31" fmla="*/ 459 h 1077"/>
                <a:gd name="T32" fmla="*/ 132 w 1510"/>
                <a:gd name="T33" fmla="*/ 538 h 1077"/>
                <a:gd name="T34" fmla="*/ 79 w 1510"/>
                <a:gd name="T35" fmla="*/ 635 h 1077"/>
                <a:gd name="T36" fmla="*/ 61 w 1510"/>
                <a:gd name="T37" fmla="*/ 759 h 1077"/>
                <a:gd name="T38" fmla="*/ 132 w 1510"/>
                <a:gd name="T39" fmla="*/ 838 h 1077"/>
                <a:gd name="T40" fmla="*/ 203 w 1510"/>
                <a:gd name="T41" fmla="*/ 918 h 1077"/>
                <a:gd name="T42" fmla="*/ 361 w 1510"/>
                <a:gd name="T43" fmla="*/ 944 h 1077"/>
                <a:gd name="T44" fmla="*/ 467 w 1510"/>
                <a:gd name="T45" fmla="*/ 979 h 1077"/>
                <a:gd name="T46" fmla="*/ 547 w 1510"/>
                <a:gd name="T47" fmla="*/ 1041 h 1077"/>
                <a:gd name="T48" fmla="*/ 688 w 1510"/>
                <a:gd name="T49" fmla="*/ 1032 h 1077"/>
                <a:gd name="T50" fmla="*/ 679 w 1510"/>
                <a:gd name="T51" fmla="*/ 926 h 1077"/>
                <a:gd name="T52" fmla="*/ 661 w 1510"/>
                <a:gd name="T53" fmla="*/ 768 h 1077"/>
                <a:gd name="T54" fmla="*/ 794 w 1510"/>
                <a:gd name="T55" fmla="*/ 723 h 1077"/>
                <a:gd name="T56" fmla="*/ 917 w 1510"/>
                <a:gd name="T57" fmla="*/ 670 h 1077"/>
                <a:gd name="T58" fmla="*/ 1023 w 1510"/>
                <a:gd name="T59" fmla="*/ 556 h 1077"/>
                <a:gd name="T60" fmla="*/ 1200 w 1510"/>
                <a:gd name="T61" fmla="*/ 538 h 1077"/>
                <a:gd name="T62" fmla="*/ 1385 w 1510"/>
                <a:gd name="T63" fmla="*/ 503 h 1077"/>
                <a:gd name="T64" fmla="*/ 1447 w 1510"/>
                <a:gd name="T65" fmla="*/ 326 h 1077"/>
                <a:gd name="T66" fmla="*/ 1473 w 1510"/>
                <a:gd name="T67" fmla="*/ 167 h 1077"/>
                <a:gd name="T68" fmla="*/ 1509 w 1510"/>
                <a:gd name="T69" fmla="*/ 17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10" h="1077">
                  <a:moveTo>
                    <a:pt x="1509" y="17"/>
                  </a:moveTo>
                  <a:lnTo>
                    <a:pt x="1438" y="0"/>
                  </a:lnTo>
                  <a:lnTo>
                    <a:pt x="1376" y="17"/>
                  </a:lnTo>
                  <a:lnTo>
                    <a:pt x="1323" y="79"/>
                  </a:lnTo>
                  <a:lnTo>
                    <a:pt x="1244" y="53"/>
                  </a:lnTo>
                  <a:lnTo>
                    <a:pt x="1165" y="35"/>
                  </a:lnTo>
                  <a:lnTo>
                    <a:pt x="1094" y="62"/>
                  </a:lnTo>
                  <a:lnTo>
                    <a:pt x="1006" y="115"/>
                  </a:lnTo>
                  <a:lnTo>
                    <a:pt x="935" y="141"/>
                  </a:lnTo>
                  <a:lnTo>
                    <a:pt x="935" y="194"/>
                  </a:lnTo>
                  <a:lnTo>
                    <a:pt x="891" y="256"/>
                  </a:lnTo>
                  <a:lnTo>
                    <a:pt x="776" y="300"/>
                  </a:lnTo>
                  <a:lnTo>
                    <a:pt x="732" y="362"/>
                  </a:lnTo>
                  <a:lnTo>
                    <a:pt x="661" y="326"/>
                  </a:lnTo>
                  <a:lnTo>
                    <a:pt x="609" y="176"/>
                  </a:lnTo>
                  <a:lnTo>
                    <a:pt x="556" y="97"/>
                  </a:lnTo>
                  <a:lnTo>
                    <a:pt x="503" y="123"/>
                  </a:lnTo>
                  <a:lnTo>
                    <a:pt x="432" y="150"/>
                  </a:lnTo>
                  <a:lnTo>
                    <a:pt x="388" y="97"/>
                  </a:lnTo>
                  <a:lnTo>
                    <a:pt x="300" y="79"/>
                  </a:lnTo>
                  <a:lnTo>
                    <a:pt x="317" y="150"/>
                  </a:lnTo>
                  <a:lnTo>
                    <a:pt x="335" y="238"/>
                  </a:lnTo>
                  <a:lnTo>
                    <a:pt x="282" y="300"/>
                  </a:lnTo>
                  <a:lnTo>
                    <a:pt x="220" y="282"/>
                  </a:lnTo>
                  <a:lnTo>
                    <a:pt x="158" y="291"/>
                  </a:lnTo>
                  <a:lnTo>
                    <a:pt x="106" y="326"/>
                  </a:lnTo>
                  <a:lnTo>
                    <a:pt x="70" y="353"/>
                  </a:lnTo>
                  <a:lnTo>
                    <a:pt x="0" y="362"/>
                  </a:lnTo>
                  <a:lnTo>
                    <a:pt x="35" y="432"/>
                  </a:lnTo>
                  <a:lnTo>
                    <a:pt x="0" y="485"/>
                  </a:lnTo>
                  <a:lnTo>
                    <a:pt x="61" y="494"/>
                  </a:lnTo>
                  <a:lnTo>
                    <a:pt x="123" y="459"/>
                  </a:lnTo>
                  <a:lnTo>
                    <a:pt x="194" y="476"/>
                  </a:lnTo>
                  <a:lnTo>
                    <a:pt x="132" y="538"/>
                  </a:lnTo>
                  <a:lnTo>
                    <a:pt x="88" y="582"/>
                  </a:lnTo>
                  <a:lnTo>
                    <a:pt x="79" y="635"/>
                  </a:lnTo>
                  <a:lnTo>
                    <a:pt x="79" y="688"/>
                  </a:lnTo>
                  <a:lnTo>
                    <a:pt x="61" y="759"/>
                  </a:lnTo>
                  <a:lnTo>
                    <a:pt x="61" y="829"/>
                  </a:lnTo>
                  <a:lnTo>
                    <a:pt x="132" y="838"/>
                  </a:lnTo>
                  <a:lnTo>
                    <a:pt x="185" y="856"/>
                  </a:lnTo>
                  <a:lnTo>
                    <a:pt x="203" y="918"/>
                  </a:lnTo>
                  <a:lnTo>
                    <a:pt x="238" y="962"/>
                  </a:lnTo>
                  <a:lnTo>
                    <a:pt x="361" y="944"/>
                  </a:lnTo>
                  <a:lnTo>
                    <a:pt x="441" y="944"/>
                  </a:lnTo>
                  <a:lnTo>
                    <a:pt x="467" y="979"/>
                  </a:lnTo>
                  <a:lnTo>
                    <a:pt x="547" y="988"/>
                  </a:lnTo>
                  <a:lnTo>
                    <a:pt x="547" y="1041"/>
                  </a:lnTo>
                  <a:lnTo>
                    <a:pt x="626" y="1076"/>
                  </a:lnTo>
                  <a:lnTo>
                    <a:pt x="688" y="1032"/>
                  </a:lnTo>
                  <a:lnTo>
                    <a:pt x="679" y="979"/>
                  </a:lnTo>
                  <a:lnTo>
                    <a:pt x="679" y="926"/>
                  </a:lnTo>
                  <a:lnTo>
                    <a:pt x="697" y="856"/>
                  </a:lnTo>
                  <a:lnTo>
                    <a:pt x="661" y="768"/>
                  </a:lnTo>
                  <a:lnTo>
                    <a:pt x="706" y="723"/>
                  </a:lnTo>
                  <a:lnTo>
                    <a:pt x="794" y="723"/>
                  </a:lnTo>
                  <a:lnTo>
                    <a:pt x="838" y="688"/>
                  </a:lnTo>
                  <a:lnTo>
                    <a:pt x="917" y="670"/>
                  </a:lnTo>
                  <a:lnTo>
                    <a:pt x="979" y="600"/>
                  </a:lnTo>
                  <a:lnTo>
                    <a:pt x="1023" y="556"/>
                  </a:lnTo>
                  <a:lnTo>
                    <a:pt x="1094" y="529"/>
                  </a:lnTo>
                  <a:lnTo>
                    <a:pt x="1200" y="538"/>
                  </a:lnTo>
                  <a:lnTo>
                    <a:pt x="1315" y="538"/>
                  </a:lnTo>
                  <a:lnTo>
                    <a:pt x="1385" y="503"/>
                  </a:lnTo>
                  <a:lnTo>
                    <a:pt x="1447" y="415"/>
                  </a:lnTo>
                  <a:lnTo>
                    <a:pt x="1447" y="326"/>
                  </a:lnTo>
                  <a:lnTo>
                    <a:pt x="1482" y="265"/>
                  </a:lnTo>
                  <a:lnTo>
                    <a:pt x="1473" y="167"/>
                  </a:lnTo>
                  <a:lnTo>
                    <a:pt x="1482" y="97"/>
                  </a:lnTo>
                  <a:lnTo>
                    <a:pt x="1509" y="17"/>
                  </a:lnTo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8" name="Freeform 16">
              <a:extLst>
                <a:ext uri="{FF2B5EF4-FFF2-40B4-BE49-F238E27FC236}">
                  <a16:creationId xmlns:a16="http://schemas.microsoft.com/office/drawing/2014/main" id="{F53FE9B5-CEB7-8647-8CB9-026A7D725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037" y="1692275"/>
              <a:ext cx="876300" cy="965200"/>
            </a:xfrm>
            <a:custGeom>
              <a:avLst/>
              <a:gdLst>
                <a:gd name="T0" fmla="*/ 698 w 2436"/>
                <a:gd name="T1" fmla="*/ 1102 h 2682"/>
                <a:gd name="T2" fmla="*/ 751 w 2436"/>
                <a:gd name="T3" fmla="*/ 1279 h 2682"/>
                <a:gd name="T4" fmla="*/ 592 w 2436"/>
                <a:gd name="T5" fmla="*/ 1402 h 2682"/>
                <a:gd name="T6" fmla="*/ 451 w 2436"/>
                <a:gd name="T7" fmla="*/ 1570 h 2682"/>
                <a:gd name="T8" fmla="*/ 283 w 2436"/>
                <a:gd name="T9" fmla="*/ 1684 h 2682"/>
                <a:gd name="T10" fmla="*/ 142 w 2436"/>
                <a:gd name="T11" fmla="*/ 1808 h 2682"/>
                <a:gd name="T12" fmla="*/ 115 w 2436"/>
                <a:gd name="T13" fmla="*/ 1993 h 2682"/>
                <a:gd name="T14" fmla="*/ 80 w 2436"/>
                <a:gd name="T15" fmla="*/ 2179 h 2682"/>
                <a:gd name="T16" fmla="*/ 248 w 2436"/>
                <a:gd name="T17" fmla="*/ 2346 h 2682"/>
                <a:gd name="T18" fmla="*/ 345 w 2436"/>
                <a:gd name="T19" fmla="*/ 2417 h 2682"/>
                <a:gd name="T20" fmla="*/ 415 w 2436"/>
                <a:gd name="T21" fmla="*/ 2549 h 2682"/>
                <a:gd name="T22" fmla="*/ 601 w 2436"/>
                <a:gd name="T23" fmla="*/ 2584 h 2682"/>
                <a:gd name="T24" fmla="*/ 768 w 2436"/>
                <a:gd name="T25" fmla="*/ 2673 h 2682"/>
                <a:gd name="T26" fmla="*/ 971 w 2436"/>
                <a:gd name="T27" fmla="*/ 2611 h 2682"/>
                <a:gd name="T28" fmla="*/ 1121 w 2436"/>
                <a:gd name="T29" fmla="*/ 2611 h 2682"/>
                <a:gd name="T30" fmla="*/ 1209 w 2436"/>
                <a:gd name="T31" fmla="*/ 2329 h 2682"/>
                <a:gd name="T32" fmla="*/ 1395 w 2436"/>
                <a:gd name="T33" fmla="*/ 2364 h 2682"/>
                <a:gd name="T34" fmla="*/ 1271 w 2436"/>
                <a:gd name="T35" fmla="*/ 2540 h 2682"/>
                <a:gd name="T36" fmla="*/ 1421 w 2436"/>
                <a:gd name="T37" fmla="*/ 2540 h 2682"/>
                <a:gd name="T38" fmla="*/ 1571 w 2436"/>
                <a:gd name="T39" fmla="*/ 2443 h 2682"/>
                <a:gd name="T40" fmla="*/ 1801 w 2436"/>
                <a:gd name="T41" fmla="*/ 2381 h 2682"/>
                <a:gd name="T42" fmla="*/ 2012 w 2436"/>
                <a:gd name="T43" fmla="*/ 2187 h 2682"/>
                <a:gd name="T44" fmla="*/ 2153 w 2436"/>
                <a:gd name="T45" fmla="*/ 1993 h 2682"/>
                <a:gd name="T46" fmla="*/ 2082 w 2436"/>
                <a:gd name="T47" fmla="*/ 1781 h 2682"/>
                <a:gd name="T48" fmla="*/ 2197 w 2436"/>
                <a:gd name="T49" fmla="*/ 1773 h 2682"/>
                <a:gd name="T50" fmla="*/ 2347 w 2436"/>
                <a:gd name="T51" fmla="*/ 1799 h 2682"/>
                <a:gd name="T52" fmla="*/ 2435 w 2436"/>
                <a:gd name="T53" fmla="*/ 1614 h 2682"/>
                <a:gd name="T54" fmla="*/ 2435 w 2436"/>
                <a:gd name="T55" fmla="*/ 1402 h 2682"/>
                <a:gd name="T56" fmla="*/ 2320 w 2436"/>
                <a:gd name="T57" fmla="*/ 1279 h 2682"/>
                <a:gd name="T58" fmla="*/ 2153 w 2436"/>
                <a:gd name="T59" fmla="*/ 1234 h 2682"/>
                <a:gd name="T60" fmla="*/ 1968 w 2436"/>
                <a:gd name="T61" fmla="*/ 1120 h 2682"/>
                <a:gd name="T62" fmla="*/ 1968 w 2436"/>
                <a:gd name="T63" fmla="*/ 899 h 2682"/>
                <a:gd name="T64" fmla="*/ 1907 w 2436"/>
                <a:gd name="T65" fmla="*/ 740 h 2682"/>
                <a:gd name="T66" fmla="*/ 1792 w 2436"/>
                <a:gd name="T67" fmla="*/ 626 h 2682"/>
                <a:gd name="T68" fmla="*/ 1686 w 2436"/>
                <a:gd name="T69" fmla="*/ 546 h 2682"/>
                <a:gd name="T70" fmla="*/ 1474 w 2436"/>
                <a:gd name="T71" fmla="*/ 590 h 2682"/>
                <a:gd name="T72" fmla="*/ 1324 w 2436"/>
                <a:gd name="T73" fmla="*/ 626 h 2682"/>
                <a:gd name="T74" fmla="*/ 1121 w 2436"/>
                <a:gd name="T75" fmla="*/ 546 h 2682"/>
                <a:gd name="T76" fmla="*/ 1006 w 2436"/>
                <a:gd name="T77" fmla="*/ 449 h 2682"/>
                <a:gd name="T78" fmla="*/ 883 w 2436"/>
                <a:gd name="T79" fmla="*/ 326 h 2682"/>
                <a:gd name="T80" fmla="*/ 901 w 2436"/>
                <a:gd name="T81" fmla="*/ 159 h 2682"/>
                <a:gd name="T82" fmla="*/ 786 w 2436"/>
                <a:gd name="T83" fmla="*/ 44 h 2682"/>
                <a:gd name="T84" fmla="*/ 777 w 2436"/>
                <a:gd name="T85" fmla="*/ 265 h 2682"/>
                <a:gd name="T86" fmla="*/ 821 w 2436"/>
                <a:gd name="T87" fmla="*/ 511 h 2682"/>
                <a:gd name="T88" fmla="*/ 724 w 2436"/>
                <a:gd name="T89" fmla="*/ 723 h 2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36" h="2682">
                  <a:moveTo>
                    <a:pt x="680" y="943"/>
                  </a:moveTo>
                  <a:lnTo>
                    <a:pt x="698" y="1023"/>
                  </a:lnTo>
                  <a:lnTo>
                    <a:pt x="698" y="1102"/>
                  </a:lnTo>
                  <a:lnTo>
                    <a:pt x="733" y="1173"/>
                  </a:lnTo>
                  <a:lnTo>
                    <a:pt x="777" y="1226"/>
                  </a:lnTo>
                  <a:lnTo>
                    <a:pt x="751" y="1279"/>
                  </a:lnTo>
                  <a:lnTo>
                    <a:pt x="698" y="1331"/>
                  </a:lnTo>
                  <a:lnTo>
                    <a:pt x="609" y="1349"/>
                  </a:lnTo>
                  <a:lnTo>
                    <a:pt x="592" y="1402"/>
                  </a:lnTo>
                  <a:lnTo>
                    <a:pt x="530" y="1429"/>
                  </a:lnTo>
                  <a:lnTo>
                    <a:pt x="495" y="1508"/>
                  </a:lnTo>
                  <a:lnTo>
                    <a:pt x="451" y="1570"/>
                  </a:lnTo>
                  <a:lnTo>
                    <a:pt x="371" y="1587"/>
                  </a:lnTo>
                  <a:lnTo>
                    <a:pt x="309" y="1623"/>
                  </a:lnTo>
                  <a:lnTo>
                    <a:pt x="283" y="1684"/>
                  </a:lnTo>
                  <a:lnTo>
                    <a:pt x="195" y="1702"/>
                  </a:lnTo>
                  <a:lnTo>
                    <a:pt x="159" y="1746"/>
                  </a:lnTo>
                  <a:lnTo>
                    <a:pt x="142" y="1808"/>
                  </a:lnTo>
                  <a:lnTo>
                    <a:pt x="150" y="1887"/>
                  </a:lnTo>
                  <a:lnTo>
                    <a:pt x="168" y="1949"/>
                  </a:lnTo>
                  <a:lnTo>
                    <a:pt x="115" y="1993"/>
                  </a:lnTo>
                  <a:lnTo>
                    <a:pt x="80" y="2055"/>
                  </a:lnTo>
                  <a:lnTo>
                    <a:pt x="0" y="2126"/>
                  </a:lnTo>
                  <a:lnTo>
                    <a:pt x="80" y="2179"/>
                  </a:lnTo>
                  <a:lnTo>
                    <a:pt x="98" y="2258"/>
                  </a:lnTo>
                  <a:lnTo>
                    <a:pt x="168" y="2337"/>
                  </a:lnTo>
                  <a:lnTo>
                    <a:pt x="248" y="2346"/>
                  </a:lnTo>
                  <a:lnTo>
                    <a:pt x="309" y="2284"/>
                  </a:lnTo>
                  <a:lnTo>
                    <a:pt x="353" y="2329"/>
                  </a:lnTo>
                  <a:lnTo>
                    <a:pt x="345" y="2417"/>
                  </a:lnTo>
                  <a:lnTo>
                    <a:pt x="380" y="2452"/>
                  </a:lnTo>
                  <a:lnTo>
                    <a:pt x="362" y="2523"/>
                  </a:lnTo>
                  <a:lnTo>
                    <a:pt x="415" y="2549"/>
                  </a:lnTo>
                  <a:lnTo>
                    <a:pt x="451" y="2496"/>
                  </a:lnTo>
                  <a:lnTo>
                    <a:pt x="539" y="2540"/>
                  </a:lnTo>
                  <a:lnTo>
                    <a:pt x="601" y="2584"/>
                  </a:lnTo>
                  <a:lnTo>
                    <a:pt x="671" y="2593"/>
                  </a:lnTo>
                  <a:lnTo>
                    <a:pt x="706" y="2655"/>
                  </a:lnTo>
                  <a:lnTo>
                    <a:pt x="768" y="2673"/>
                  </a:lnTo>
                  <a:lnTo>
                    <a:pt x="839" y="2681"/>
                  </a:lnTo>
                  <a:lnTo>
                    <a:pt x="918" y="2646"/>
                  </a:lnTo>
                  <a:lnTo>
                    <a:pt x="971" y="2611"/>
                  </a:lnTo>
                  <a:lnTo>
                    <a:pt x="1042" y="2611"/>
                  </a:lnTo>
                  <a:lnTo>
                    <a:pt x="1095" y="2681"/>
                  </a:lnTo>
                  <a:lnTo>
                    <a:pt x="1121" y="2611"/>
                  </a:lnTo>
                  <a:lnTo>
                    <a:pt x="1121" y="2505"/>
                  </a:lnTo>
                  <a:lnTo>
                    <a:pt x="1148" y="2381"/>
                  </a:lnTo>
                  <a:lnTo>
                    <a:pt x="1209" y="2329"/>
                  </a:lnTo>
                  <a:lnTo>
                    <a:pt x="1289" y="2311"/>
                  </a:lnTo>
                  <a:lnTo>
                    <a:pt x="1359" y="2329"/>
                  </a:lnTo>
                  <a:lnTo>
                    <a:pt x="1395" y="2364"/>
                  </a:lnTo>
                  <a:lnTo>
                    <a:pt x="1412" y="2434"/>
                  </a:lnTo>
                  <a:lnTo>
                    <a:pt x="1342" y="2496"/>
                  </a:lnTo>
                  <a:lnTo>
                    <a:pt x="1271" y="2540"/>
                  </a:lnTo>
                  <a:lnTo>
                    <a:pt x="1307" y="2584"/>
                  </a:lnTo>
                  <a:lnTo>
                    <a:pt x="1412" y="2602"/>
                  </a:lnTo>
                  <a:lnTo>
                    <a:pt x="1421" y="2540"/>
                  </a:lnTo>
                  <a:lnTo>
                    <a:pt x="1457" y="2496"/>
                  </a:lnTo>
                  <a:lnTo>
                    <a:pt x="1518" y="2487"/>
                  </a:lnTo>
                  <a:lnTo>
                    <a:pt x="1571" y="2443"/>
                  </a:lnTo>
                  <a:lnTo>
                    <a:pt x="1580" y="2364"/>
                  </a:lnTo>
                  <a:lnTo>
                    <a:pt x="1721" y="2373"/>
                  </a:lnTo>
                  <a:lnTo>
                    <a:pt x="1801" y="2381"/>
                  </a:lnTo>
                  <a:lnTo>
                    <a:pt x="1854" y="2337"/>
                  </a:lnTo>
                  <a:lnTo>
                    <a:pt x="1924" y="2276"/>
                  </a:lnTo>
                  <a:lnTo>
                    <a:pt x="2012" y="2187"/>
                  </a:lnTo>
                  <a:lnTo>
                    <a:pt x="2073" y="2099"/>
                  </a:lnTo>
                  <a:lnTo>
                    <a:pt x="2135" y="2055"/>
                  </a:lnTo>
                  <a:lnTo>
                    <a:pt x="2153" y="1993"/>
                  </a:lnTo>
                  <a:lnTo>
                    <a:pt x="2144" y="1905"/>
                  </a:lnTo>
                  <a:lnTo>
                    <a:pt x="2135" y="1826"/>
                  </a:lnTo>
                  <a:lnTo>
                    <a:pt x="2082" y="1781"/>
                  </a:lnTo>
                  <a:lnTo>
                    <a:pt x="2073" y="1711"/>
                  </a:lnTo>
                  <a:lnTo>
                    <a:pt x="2153" y="1711"/>
                  </a:lnTo>
                  <a:lnTo>
                    <a:pt x="2197" y="1773"/>
                  </a:lnTo>
                  <a:lnTo>
                    <a:pt x="2214" y="1834"/>
                  </a:lnTo>
                  <a:lnTo>
                    <a:pt x="2276" y="1852"/>
                  </a:lnTo>
                  <a:lnTo>
                    <a:pt x="2347" y="1799"/>
                  </a:lnTo>
                  <a:lnTo>
                    <a:pt x="2373" y="1746"/>
                  </a:lnTo>
                  <a:lnTo>
                    <a:pt x="2391" y="1658"/>
                  </a:lnTo>
                  <a:lnTo>
                    <a:pt x="2435" y="1614"/>
                  </a:lnTo>
                  <a:lnTo>
                    <a:pt x="2426" y="1552"/>
                  </a:lnTo>
                  <a:lnTo>
                    <a:pt x="2426" y="1473"/>
                  </a:lnTo>
                  <a:lnTo>
                    <a:pt x="2435" y="1402"/>
                  </a:lnTo>
                  <a:lnTo>
                    <a:pt x="2409" y="1331"/>
                  </a:lnTo>
                  <a:lnTo>
                    <a:pt x="2356" y="1331"/>
                  </a:lnTo>
                  <a:lnTo>
                    <a:pt x="2320" y="1279"/>
                  </a:lnTo>
                  <a:lnTo>
                    <a:pt x="2312" y="1226"/>
                  </a:lnTo>
                  <a:lnTo>
                    <a:pt x="2241" y="1234"/>
                  </a:lnTo>
                  <a:lnTo>
                    <a:pt x="2153" y="1234"/>
                  </a:lnTo>
                  <a:lnTo>
                    <a:pt x="2064" y="1217"/>
                  </a:lnTo>
                  <a:lnTo>
                    <a:pt x="2012" y="1164"/>
                  </a:lnTo>
                  <a:lnTo>
                    <a:pt x="1968" y="1120"/>
                  </a:lnTo>
                  <a:lnTo>
                    <a:pt x="2003" y="1040"/>
                  </a:lnTo>
                  <a:lnTo>
                    <a:pt x="1951" y="970"/>
                  </a:lnTo>
                  <a:lnTo>
                    <a:pt x="1968" y="899"/>
                  </a:lnTo>
                  <a:lnTo>
                    <a:pt x="1977" y="837"/>
                  </a:lnTo>
                  <a:lnTo>
                    <a:pt x="1924" y="776"/>
                  </a:lnTo>
                  <a:lnTo>
                    <a:pt x="1907" y="740"/>
                  </a:lnTo>
                  <a:lnTo>
                    <a:pt x="1898" y="696"/>
                  </a:lnTo>
                  <a:lnTo>
                    <a:pt x="1845" y="652"/>
                  </a:lnTo>
                  <a:lnTo>
                    <a:pt x="1792" y="626"/>
                  </a:lnTo>
                  <a:lnTo>
                    <a:pt x="1792" y="590"/>
                  </a:lnTo>
                  <a:lnTo>
                    <a:pt x="1748" y="528"/>
                  </a:lnTo>
                  <a:lnTo>
                    <a:pt x="1686" y="546"/>
                  </a:lnTo>
                  <a:lnTo>
                    <a:pt x="1615" y="546"/>
                  </a:lnTo>
                  <a:lnTo>
                    <a:pt x="1509" y="528"/>
                  </a:lnTo>
                  <a:lnTo>
                    <a:pt x="1474" y="590"/>
                  </a:lnTo>
                  <a:lnTo>
                    <a:pt x="1457" y="643"/>
                  </a:lnTo>
                  <a:lnTo>
                    <a:pt x="1395" y="652"/>
                  </a:lnTo>
                  <a:lnTo>
                    <a:pt x="1324" y="626"/>
                  </a:lnTo>
                  <a:lnTo>
                    <a:pt x="1262" y="643"/>
                  </a:lnTo>
                  <a:lnTo>
                    <a:pt x="1192" y="608"/>
                  </a:lnTo>
                  <a:lnTo>
                    <a:pt x="1121" y="546"/>
                  </a:lnTo>
                  <a:lnTo>
                    <a:pt x="1077" y="502"/>
                  </a:lnTo>
                  <a:lnTo>
                    <a:pt x="1059" y="449"/>
                  </a:lnTo>
                  <a:lnTo>
                    <a:pt x="1006" y="449"/>
                  </a:lnTo>
                  <a:lnTo>
                    <a:pt x="909" y="449"/>
                  </a:lnTo>
                  <a:lnTo>
                    <a:pt x="874" y="396"/>
                  </a:lnTo>
                  <a:lnTo>
                    <a:pt x="883" y="326"/>
                  </a:lnTo>
                  <a:lnTo>
                    <a:pt x="954" y="291"/>
                  </a:lnTo>
                  <a:lnTo>
                    <a:pt x="962" y="229"/>
                  </a:lnTo>
                  <a:lnTo>
                    <a:pt x="901" y="159"/>
                  </a:lnTo>
                  <a:lnTo>
                    <a:pt x="856" y="62"/>
                  </a:lnTo>
                  <a:lnTo>
                    <a:pt x="848" y="0"/>
                  </a:lnTo>
                  <a:lnTo>
                    <a:pt x="786" y="44"/>
                  </a:lnTo>
                  <a:lnTo>
                    <a:pt x="742" y="115"/>
                  </a:lnTo>
                  <a:lnTo>
                    <a:pt x="733" y="203"/>
                  </a:lnTo>
                  <a:lnTo>
                    <a:pt x="777" y="265"/>
                  </a:lnTo>
                  <a:lnTo>
                    <a:pt x="804" y="352"/>
                  </a:lnTo>
                  <a:lnTo>
                    <a:pt x="812" y="423"/>
                  </a:lnTo>
                  <a:lnTo>
                    <a:pt x="821" y="511"/>
                  </a:lnTo>
                  <a:lnTo>
                    <a:pt x="804" y="590"/>
                  </a:lnTo>
                  <a:lnTo>
                    <a:pt x="759" y="634"/>
                  </a:lnTo>
                  <a:lnTo>
                    <a:pt x="724" y="723"/>
                  </a:lnTo>
                  <a:lnTo>
                    <a:pt x="715" y="811"/>
                  </a:lnTo>
                  <a:lnTo>
                    <a:pt x="680" y="943"/>
                  </a:lnTo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39" name="Freeform 17">
              <a:extLst>
                <a:ext uri="{FF2B5EF4-FFF2-40B4-BE49-F238E27FC236}">
                  <a16:creationId xmlns:a16="http://schemas.microsoft.com/office/drawing/2014/main" id="{385BA113-4B11-6C46-8AAF-FA6600F11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212" y="2768600"/>
              <a:ext cx="419100" cy="349250"/>
            </a:xfrm>
            <a:custGeom>
              <a:avLst/>
              <a:gdLst>
                <a:gd name="T0" fmla="*/ 221 w 1166"/>
                <a:gd name="T1" fmla="*/ 592 h 972"/>
                <a:gd name="T2" fmla="*/ 150 w 1166"/>
                <a:gd name="T3" fmla="*/ 547 h 972"/>
                <a:gd name="T4" fmla="*/ 142 w 1166"/>
                <a:gd name="T5" fmla="*/ 477 h 972"/>
                <a:gd name="T6" fmla="*/ 97 w 1166"/>
                <a:gd name="T7" fmla="*/ 406 h 972"/>
                <a:gd name="T8" fmla="*/ 44 w 1166"/>
                <a:gd name="T9" fmla="*/ 362 h 972"/>
                <a:gd name="T10" fmla="*/ 0 w 1166"/>
                <a:gd name="T11" fmla="*/ 292 h 972"/>
                <a:gd name="T12" fmla="*/ 80 w 1166"/>
                <a:gd name="T13" fmla="*/ 247 h 972"/>
                <a:gd name="T14" fmla="*/ 124 w 1166"/>
                <a:gd name="T15" fmla="*/ 186 h 972"/>
                <a:gd name="T16" fmla="*/ 177 w 1166"/>
                <a:gd name="T17" fmla="*/ 133 h 972"/>
                <a:gd name="T18" fmla="*/ 230 w 1166"/>
                <a:gd name="T19" fmla="*/ 133 h 972"/>
                <a:gd name="T20" fmla="*/ 283 w 1166"/>
                <a:gd name="T21" fmla="*/ 80 h 972"/>
                <a:gd name="T22" fmla="*/ 389 w 1166"/>
                <a:gd name="T23" fmla="*/ 80 h 972"/>
                <a:gd name="T24" fmla="*/ 362 w 1166"/>
                <a:gd name="T25" fmla="*/ 0 h 972"/>
                <a:gd name="T26" fmla="*/ 433 w 1166"/>
                <a:gd name="T27" fmla="*/ 36 h 972"/>
                <a:gd name="T28" fmla="*/ 539 w 1166"/>
                <a:gd name="T29" fmla="*/ 36 h 972"/>
                <a:gd name="T30" fmla="*/ 574 w 1166"/>
                <a:gd name="T31" fmla="*/ 106 h 972"/>
                <a:gd name="T32" fmla="*/ 539 w 1166"/>
                <a:gd name="T33" fmla="*/ 159 h 972"/>
                <a:gd name="T34" fmla="*/ 600 w 1166"/>
                <a:gd name="T35" fmla="*/ 168 h 972"/>
                <a:gd name="T36" fmla="*/ 662 w 1166"/>
                <a:gd name="T37" fmla="*/ 133 h 972"/>
                <a:gd name="T38" fmla="*/ 733 w 1166"/>
                <a:gd name="T39" fmla="*/ 150 h 972"/>
                <a:gd name="T40" fmla="*/ 733 w 1166"/>
                <a:gd name="T41" fmla="*/ 203 h 972"/>
                <a:gd name="T42" fmla="*/ 627 w 1166"/>
                <a:gd name="T43" fmla="*/ 256 h 972"/>
                <a:gd name="T44" fmla="*/ 618 w 1166"/>
                <a:gd name="T45" fmla="*/ 309 h 972"/>
                <a:gd name="T46" fmla="*/ 618 w 1166"/>
                <a:gd name="T47" fmla="*/ 362 h 972"/>
                <a:gd name="T48" fmla="*/ 600 w 1166"/>
                <a:gd name="T49" fmla="*/ 433 h 972"/>
                <a:gd name="T50" fmla="*/ 600 w 1166"/>
                <a:gd name="T51" fmla="*/ 503 h 972"/>
                <a:gd name="T52" fmla="*/ 671 w 1166"/>
                <a:gd name="T53" fmla="*/ 512 h 972"/>
                <a:gd name="T54" fmla="*/ 724 w 1166"/>
                <a:gd name="T55" fmla="*/ 530 h 972"/>
                <a:gd name="T56" fmla="*/ 742 w 1166"/>
                <a:gd name="T57" fmla="*/ 592 h 972"/>
                <a:gd name="T58" fmla="*/ 777 w 1166"/>
                <a:gd name="T59" fmla="*/ 636 h 972"/>
                <a:gd name="T60" fmla="*/ 900 w 1166"/>
                <a:gd name="T61" fmla="*/ 618 h 972"/>
                <a:gd name="T62" fmla="*/ 980 w 1166"/>
                <a:gd name="T63" fmla="*/ 618 h 972"/>
                <a:gd name="T64" fmla="*/ 1006 w 1166"/>
                <a:gd name="T65" fmla="*/ 653 h 972"/>
                <a:gd name="T66" fmla="*/ 1086 w 1166"/>
                <a:gd name="T67" fmla="*/ 662 h 972"/>
                <a:gd name="T68" fmla="*/ 1086 w 1166"/>
                <a:gd name="T69" fmla="*/ 715 h 972"/>
                <a:gd name="T70" fmla="*/ 1165 w 1166"/>
                <a:gd name="T71" fmla="*/ 750 h 972"/>
                <a:gd name="T72" fmla="*/ 1165 w 1166"/>
                <a:gd name="T73" fmla="*/ 830 h 972"/>
                <a:gd name="T74" fmla="*/ 1139 w 1166"/>
                <a:gd name="T75" fmla="*/ 874 h 972"/>
                <a:gd name="T76" fmla="*/ 1059 w 1166"/>
                <a:gd name="T77" fmla="*/ 918 h 972"/>
                <a:gd name="T78" fmla="*/ 989 w 1166"/>
                <a:gd name="T79" fmla="*/ 900 h 972"/>
                <a:gd name="T80" fmla="*/ 909 w 1166"/>
                <a:gd name="T81" fmla="*/ 883 h 972"/>
                <a:gd name="T82" fmla="*/ 821 w 1166"/>
                <a:gd name="T83" fmla="*/ 892 h 972"/>
                <a:gd name="T84" fmla="*/ 750 w 1166"/>
                <a:gd name="T85" fmla="*/ 900 h 972"/>
                <a:gd name="T86" fmla="*/ 768 w 1166"/>
                <a:gd name="T87" fmla="*/ 936 h 972"/>
                <a:gd name="T88" fmla="*/ 680 w 1166"/>
                <a:gd name="T89" fmla="*/ 971 h 972"/>
                <a:gd name="T90" fmla="*/ 653 w 1166"/>
                <a:gd name="T91" fmla="*/ 883 h 972"/>
                <a:gd name="T92" fmla="*/ 592 w 1166"/>
                <a:gd name="T93" fmla="*/ 865 h 972"/>
                <a:gd name="T94" fmla="*/ 539 w 1166"/>
                <a:gd name="T95" fmla="*/ 856 h 972"/>
                <a:gd name="T96" fmla="*/ 486 w 1166"/>
                <a:gd name="T97" fmla="*/ 812 h 972"/>
                <a:gd name="T98" fmla="*/ 512 w 1166"/>
                <a:gd name="T99" fmla="*/ 715 h 972"/>
                <a:gd name="T100" fmla="*/ 424 w 1166"/>
                <a:gd name="T101" fmla="*/ 715 h 972"/>
                <a:gd name="T102" fmla="*/ 406 w 1166"/>
                <a:gd name="T103" fmla="*/ 680 h 972"/>
                <a:gd name="T104" fmla="*/ 353 w 1166"/>
                <a:gd name="T105" fmla="*/ 618 h 972"/>
                <a:gd name="T106" fmla="*/ 283 w 1166"/>
                <a:gd name="T107" fmla="*/ 583 h 972"/>
                <a:gd name="T108" fmla="*/ 221 w 1166"/>
                <a:gd name="T109" fmla="*/ 59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66" h="972">
                  <a:moveTo>
                    <a:pt x="221" y="592"/>
                  </a:moveTo>
                  <a:lnTo>
                    <a:pt x="150" y="547"/>
                  </a:lnTo>
                  <a:lnTo>
                    <a:pt x="142" y="477"/>
                  </a:lnTo>
                  <a:lnTo>
                    <a:pt x="97" y="406"/>
                  </a:lnTo>
                  <a:lnTo>
                    <a:pt x="44" y="362"/>
                  </a:lnTo>
                  <a:lnTo>
                    <a:pt x="0" y="292"/>
                  </a:lnTo>
                  <a:lnTo>
                    <a:pt x="80" y="247"/>
                  </a:lnTo>
                  <a:lnTo>
                    <a:pt x="124" y="186"/>
                  </a:lnTo>
                  <a:lnTo>
                    <a:pt x="177" y="133"/>
                  </a:lnTo>
                  <a:lnTo>
                    <a:pt x="230" y="133"/>
                  </a:lnTo>
                  <a:lnTo>
                    <a:pt x="283" y="80"/>
                  </a:lnTo>
                  <a:lnTo>
                    <a:pt x="389" y="80"/>
                  </a:lnTo>
                  <a:lnTo>
                    <a:pt x="362" y="0"/>
                  </a:lnTo>
                  <a:lnTo>
                    <a:pt x="433" y="36"/>
                  </a:lnTo>
                  <a:lnTo>
                    <a:pt x="539" y="36"/>
                  </a:lnTo>
                  <a:lnTo>
                    <a:pt x="574" y="106"/>
                  </a:lnTo>
                  <a:lnTo>
                    <a:pt x="539" y="159"/>
                  </a:lnTo>
                  <a:lnTo>
                    <a:pt x="600" y="168"/>
                  </a:lnTo>
                  <a:lnTo>
                    <a:pt x="662" y="133"/>
                  </a:lnTo>
                  <a:lnTo>
                    <a:pt x="733" y="150"/>
                  </a:lnTo>
                  <a:lnTo>
                    <a:pt x="733" y="203"/>
                  </a:lnTo>
                  <a:lnTo>
                    <a:pt x="627" y="256"/>
                  </a:lnTo>
                  <a:lnTo>
                    <a:pt x="618" y="309"/>
                  </a:lnTo>
                  <a:lnTo>
                    <a:pt x="618" y="362"/>
                  </a:lnTo>
                  <a:lnTo>
                    <a:pt x="600" y="433"/>
                  </a:lnTo>
                  <a:lnTo>
                    <a:pt x="600" y="503"/>
                  </a:lnTo>
                  <a:lnTo>
                    <a:pt x="671" y="512"/>
                  </a:lnTo>
                  <a:lnTo>
                    <a:pt x="724" y="530"/>
                  </a:lnTo>
                  <a:lnTo>
                    <a:pt x="742" y="592"/>
                  </a:lnTo>
                  <a:lnTo>
                    <a:pt x="777" y="636"/>
                  </a:lnTo>
                  <a:lnTo>
                    <a:pt x="900" y="618"/>
                  </a:lnTo>
                  <a:lnTo>
                    <a:pt x="980" y="618"/>
                  </a:lnTo>
                  <a:lnTo>
                    <a:pt x="1006" y="653"/>
                  </a:lnTo>
                  <a:lnTo>
                    <a:pt x="1086" y="662"/>
                  </a:lnTo>
                  <a:lnTo>
                    <a:pt x="1086" y="715"/>
                  </a:lnTo>
                  <a:lnTo>
                    <a:pt x="1165" y="750"/>
                  </a:lnTo>
                  <a:lnTo>
                    <a:pt x="1165" y="830"/>
                  </a:lnTo>
                  <a:lnTo>
                    <a:pt x="1139" y="874"/>
                  </a:lnTo>
                  <a:lnTo>
                    <a:pt x="1059" y="918"/>
                  </a:lnTo>
                  <a:lnTo>
                    <a:pt x="989" y="900"/>
                  </a:lnTo>
                  <a:lnTo>
                    <a:pt x="909" y="883"/>
                  </a:lnTo>
                  <a:lnTo>
                    <a:pt x="821" y="892"/>
                  </a:lnTo>
                  <a:lnTo>
                    <a:pt x="750" y="900"/>
                  </a:lnTo>
                  <a:lnTo>
                    <a:pt x="768" y="936"/>
                  </a:lnTo>
                  <a:lnTo>
                    <a:pt x="680" y="971"/>
                  </a:lnTo>
                  <a:lnTo>
                    <a:pt x="653" y="883"/>
                  </a:lnTo>
                  <a:lnTo>
                    <a:pt x="592" y="865"/>
                  </a:lnTo>
                  <a:lnTo>
                    <a:pt x="539" y="856"/>
                  </a:lnTo>
                  <a:lnTo>
                    <a:pt x="486" y="812"/>
                  </a:lnTo>
                  <a:lnTo>
                    <a:pt x="512" y="715"/>
                  </a:lnTo>
                  <a:lnTo>
                    <a:pt x="424" y="715"/>
                  </a:lnTo>
                  <a:lnTo>
                    <a:pt x="406" y="680"/>
                  </a:lnTo>
                  <a:lnTo>
                    <a:pt x="353" y="618"/>
                  </a:lnTo>
                  <a:lnTo>
                    <a:pt x="283" y="583"/>
                  </a:lnTo>
                  <a:lnTo>
                    <a:pt x="221" y="592"/>
                  </a:lnTo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0" name="Freeform 18">
              <a:extLst>
                <a:ext uri="{FF2B5EF4-FFF2-40B4-BE49-F238E27FC236}">
                  <a16:creationId xmlns:a16="http://schemas.microsoft.com/office/drawing/2014/main" id="{E718D2B3-7EAC-964B-9C55-01208E9EB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262" y="2978150"/>
              <a:ext cx="788988" cy="796925"/>
            </a:xfrm>
            <a:custGeom>
              <a:avLst/>
              <a:gdLst>
                <a:gd name="T0" fmla="*/ 1951 w 2190"/>
                <a:gd name="T1" fmla="*/ 441 h 2215"/>
                <a:gd name="T2" fmla="*/ 2012 w 2190"/>
                <a:gd name="T3" fmla="*/ 635 h 2215"/>
                <a:gd name="T4" fmla="*/ 2065 w 2190"/>
                <a:gd name="T5" fmla="*/ 856 h 2215"/>
                <a:gd name="T6" fmla="*/ 2162 w 2190"/>
                <a:gd name="T7" fmla="*/ 1014 h 2215"/>
                <a:gd name="T8" fmla="*/ 2118 w 2190"/>
                <a:gd name="T9" fmla="*/ 1156 h 2215"/>
                <a:gd name="T10" fmla="*/ 1942 w 2190"/>
                <a:gd name="T11" fmla="*/ 1332 h 2215"/>
                <a:gd name="T12" fmla="*/ 1880 w 2190"/>
                <a:gd name="T13" fmla="*/ 1588 h 2215"/>
                <a:gd name="T14" fmla="*/ 1818 w 2190"/>
                <a:gd name="T15" fmla="*/ 1853 h 2215"/>
                <a:gd name="T16" fmla="*/ 1712 w 2190"/>
                <a:gd name="T17" fmla="*/ 1994 h 2215"/>
                <a:gd name="T18" fmla="*/ 1492 w 2190"/>
                <a:gd name="T19" fmla="*/ 1906 h 2215"/>
                <a:gd name="T20" fmla="*/ 1271 w 2190"/>
                <a:gd name="T21" fmla="*/ 1914 h 2215"/>
                <a:gd name="T22" fmla="*/ 1253 w 2190"/>
                <a:gd name="T23" fmla="*/ 2100 h 2215"/>
                <a:gd name="T24" fmla="*/ 989 w 2190"/>
                <a:gd name="T25" fmla="*/ 2153 h 2215"/>
                <a:gd name="T26" fmla="*/ 874 w 2190"/>
                <a:gd name="T27" fmla="*/ 2214 h 2215"/>
                <a:gd name="T28" fmla="*/ 645 w 2190"/>
                <a:gd name="T29" fmla="*/ 2170 h 2215"/>
                <a:gd name="T30" fmla="*/ 406 w 2190"/>
                <a:gd name="T31" fmla="*/ 2153 h 2215"/>
                <a:gd name="T32" fmla="*/ 274 w 2190"/>
                <a:gd name="T33" fmla="*/ 2082 h 2215"/>
                <a:gd name="T34" fmla="*/ 115 w 2190"/>
                <a:gd name="T35" fmla="*/ 1994 h 2215"/>
                <a:gd name="T36" fmla="*/ 97 w 2190"/>
                <a:gd name="T37" fmla="*/ 1906 h 2215"/>
                <a:gd name="T38" fmla="*/ 247 w 2190"/>
                <a:gd name="T39" fmla="*/ 1809 h 2215"/>
                <a:gd name="T40" fmla="*/ 362 w 2190"/>
                <a:gd name="T41" fmla="*/ 1597 h 2215"/>
                <a:gd name="T42" fmla="*/ 477 w 2190"/>
                <a:gd name="T43" fmla="*/ 1500 h 2215"/>
                <a:gd name="T44" fmla="*/ 521 w 2190"/>
                <a:gd name="T45" fmla="*/ 1394 h 2215"/>
                <a:gd name="T46" fmla="*/ 556 w 2190"/>
                <a:gd name="T47" fmla="*/ 1314 h 2215"/>
                <a:gd name="T48" fmla="*/ 574 w 2190"/>
                <a:gd name="T49" fmla="*/ 1253 h 2215"/>
                <a:gd name="T50" fmla="*/ 547 w 2190"/>
                <a:gd name="T51" fmla="*/ 1235 h 2215"/>
                <a:gd name="T52" fmla="*/ 442 w 2190"/>
                <a:gd name="T53" fmla="*/ 1288 h 2215"/>
                <a:gd name="T54" fmla="*/ 265 w 2190"/>
                <a:gd name="T55" fmla="*/ 1235 h 2215"/>
                <a:gd name="T56" fmla="*/ 292 w 2190"/>
                <a:gd name="T57" fmla="*/ 1103 h 2215"/>
                <a:gd name="T58" fmla="*/ 159 w 2190"/>
                <a:gd name="T59" fmla="*/ 1191 h 2215"/>
                <a:gd name="T60" fmla="*/ 53 w 2190"/>
                <a:gd name="T61" fmla="*/ 1103 h 2215"/>
                <a:gd name="T62" fmla="*/ 159 w 2190"/>
                <a:gd name="T63" fmla="*/ 1014 h 2215"/>
                <a:gd name="T64" fmla="*/ 283 w 2190"/>
                <a:gd name="T65" fmla="*/ 917 h 2215"/>
                <a:gd name="T66" fmla="*/ 530 w 2190"/>
                <a:gd name="T67" fmla="*/ 997 h 2215"/>
                <a:gd name="T68" fmla="*/ 777 w 2190"/>
                <a:gd name="T69" fmla="*/ 1076 h 2215"/>
                <a:gd name="T70" fmla="*/ 997 w 2190"/>
                <a:gd name="T71" fmla="*/ 1094 h 2215"/>
                <a:gd name="T72" fmla="*/ 1227 w 2190"/>
                <a:gd name="T73" fmla="*/ 988 h 2215"/>
                <a:gd name="T74" fmla="*/ 1183 w 2190"/>
                <a:gd name="T75" fmla="*/ 864 h 2215"/>
                <a:gd name="T76" fmla="*/ 1112 w 2190"/>
                <a:gd name="T77" fmla="*/ 644 h 2215"/>
                <a:gd name="T78" fmla="*/ 1289 w 2190"/>
                <a:gd name="T79" fmla="*/ 406 h 2215"/>
                <a:gd name="T80" fmla="*/ 1456 w 2190"/>
                <a:gd name="T81" fmla="*/ 229 h 2215"/>
                <a:gd name="T82" fmla="*/ 1580 w 2190"/>
                <a:gd name="T83" fmla="*/ 9 h 2215"/>
                <a:gd name="T84" fmla="*/ 1765 w 2190"/>
                <a:gd name="T85" fmla="*/ 97 h 2215"/>
                <a:gd name="T86" fmla="*/ 1845 w 2190"/>
                <a:gd name="T87" fmla="*/ 229 h 2215"/>
                <a:gd name="T88" fmla="*/ 2012 w 2190"/>
                <a:gd name="T89" fmla="*/ 300 h 2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90" h="2215">
                  <a:moveTo>
                    <a:pt x="2039" y="388"/>
                  </a:moveTo>
                  <a:lnTo>
                    <a:pt x="1986" y="397"/>
                  </a:lnTo>
                  <a:lnTo>
                    <a:pt x="1951" y="441"/>
                  </a:lnTo>
                  <a:lnTo>
                    <a:pt x="1968" y="511"/>
                  </a:lnTo>
                  <a:lnTo>
                    <a:pt x="1977" y="582"/>
                  </a:lnTo>
                  <a:lnTo>
                    <a:pt x="2012" y="635"/>
                  </a:lnTo>
                  <a:lnTo>
                    <a:pt x="2056" y="688"/>
                  </a:lnTo>
                  <a:lnTo>
                    <a:pt x="2039" y="759"/>
                  </a:lnTo>
                  <a:lnTo>
                    <a:pt x="2065" y="856"/>
                  </a:lnTo>
                  <a:lnTo>
                    <a:pt x="2065" y="935"/>
                  </a:lnTo>
                  <a:lnTo>
                    <a:pt x="2101" y="997"/>
                  </a:lnTo>
                  <a:lnTo>
                    <a:pt x="2162" y="1014"/>
                  </a:lnTo>
                  <a:lnTo>
                    <a:pt x="2189" y="1059"/>
                  </a:lnTo>
                  <a:lnTo>
                    <a:pt x="2162" y="1111"/>
                  </a:lnTo>
                  <a:lnTo>
                    <a:pt x="2118" y="1156"/>
                  </a:lnTo>
                  <a:lnTo>
                    <a:pt x="2030" y="1173"/>
                  </a:lnTo>
                  <a:lnTo>
                    <a:pt x="1959" y="1235"/>
                  </a:lnTo>
                  <a:lnTo>
                    <a:pt x="1942" y="1332"/>
                  </a:lnTo>
                  <a:lnTo>
                    <a:pt x="1915" y="1438"/>
                  </a:lnTo>
                  <a:lnTo>
                    <a:pt x="1871" y="1500"/>
                  </a:lnTo>
                  <a:lnTo>
                    <a:pt x="1880" y="1588"/>
                  </a:lnTo>
                  <a:lnTo>
                    <a:pt x="1845" y="1676"/>
                  </a:lnTo>
                  <a:lnTo>
                    <a:pt x="1836" y="1764"/>
                  </a:lnTo>
                  <a:lnTo>
                    <a:pt x="1818" y="1853"/>
                  </a:lnTo>
                  <a:lnTo>
                    <a:pt x="1783" y="1923"/>
                  </a:lnTo>
                  <a:lnTo>
                    <a:pt x="1765" y="1994"/>
                  </a:lnTo>
                  <a:lnTo>
                    <a:pt x="1712" y="1994"/>
                  </a:lnTo>
                  <a:lnTo>
                    <a:pt x="1633" y="1967"/>
                  </a:lnTo>
                  <a:lnTo>
                    <a:pt x="1562" y="1906"/>
                  </a:lnTo>
                  <a:lnTo>
                    <a:pt x="1492" y="1906"/>
                  </a:lnTo>
                  <a:lnTo>
                    <a:pt x="1403" y="1932"/>
                  </a:lnTo>
                  <a:lnTo>
                    <a:pt x="1333" y="1879"/>
                  </a:lnTo>
                  <a:lnTo>
                    <a:pt x="1271" y="1914"/>
                  </a:lnTo>
                  <a:lnTo>
                    <a:pt x="1262" y="1967"/>
                  </a:lnTo>
                  <a:lnTo>
                    <a:pt x="1253" y="2038"/>
                  </a:lnTo>
                  <a:lnTo>
                    <a:pt x="1253" y="2100"/>
                  </a:lnTo>
                  <a:lnTo>
                    <a:pt x="1174" y="2117"/>
                  </a:lnTo>
                  <a:lnTo>
                    <a:pt x="1068" y="2117"/>
                  </a:lnTo>
                  <a:lnTo>
                    <a:pt x="989" y="2153"/>
                  </a:lnTo>
                  <a:lnTo>
                    <a:pt x="936" y="2117"/>
                  </a:lnTo>
                  <a:lnTo>
                    <a:pt x="918" y="2170"/>
                  </a:lnTo>
                  <a:lnTo>
                    <a:pt x="874" y="2214"/>
                  </a:lnTo>
                  <a:lnTo>
                    <a:pt x="795" y="2206"/>
                  </a:lnTo>
                  <a:lnTo>
                    <a:pt x="706" y="2135"/>
                  </a:lnTo>
                  <a:lnTo>
                    <a:pt x="645" y="2170"/>
                  </a:lnTo>
                  <a:lnTo>
                    <a:pt x="556" y="2153"/>
                  </a:lnTo>
                  <a:lnTo>
                    <a:pt x="477" y="2135"/>
                  </a:lnTo>
                  <a:lnTo>
                    <a:pt x="406" y="2153"/>
                  </a:lnTo>
                  <a:lnTo>
                    <a:pt x="380" y="2091"/>
                  </a:lnTo>
                  <a:lnTo>
                    <a:pt x="318" y="2056"/>
                  </a:lnTo>
                  <a:lnTo>
                    <a:pt x="274" y="2082"/>
                  </a:lnTo>
                  <a:lnTo>
                    <a:pt x="221" y="2038"/>
                  </a:lnTo>
                  <a:lnTo>
                    <a:pt x="186" y="1976"/>
                  </a:lnTo>
                  <a:lnTo>
                    <a:pt x="115" y="1994"/>
                  </a:lnTo>
                  <a:lnTo>
                    <a:pt x="36" y="2038"/>
                  </a:lnTo>
                  <a:lnTo>
                    <a:pt x="44" y="1967"/>
                  </a:lnTo>
                  <a:lnTo>
                    <a:pt x="97" y="1906"/>
                  </a:lnTo>
                  <a:lnTo>
                    <a:pt x="150" y="1862"/>
                  </a:lnTo>
                  <a:lnTo>
                    <a:pt x="194" y="1835"/>
                  </a:lnTo>
                  <a:lnTo>
                    <a:pt x="247" y="1809"/>
                  </a:lnTo>
                  <a:lnTo>
                    <a:pt x="256" y="1720"/>
                  </a:lnTo>
                  <a:lnTo>
                    <a:pt x="292" y="1659"/>
                  </a:lnTo>
                  <a:lnTo>
                    <a:pt x="362" y="1597"/>
                  </a:lnTo>
                  <a:lnTo>
                    <a:pt x="424" y="1579"/>
                  </a:lnTo>
                  <a:lnTo>
                    <a:pt x="433" y="1526"/>
                  </a:lnTo>
                  <a:lnTo>
                    <a:pt x="477" y="1500"/>
                  </a:lnTo>
                  <a:lnTo>
                    <a:pt x="424" y="1447"/>
                  </a:lnTo>
                  <a:lnTo>
                    <a:pt x="442" y="1385"/>
                  </a:lnTo>
                  <a:lnTo>
                    <a:pt x="521" y="1394"/>
                  </a:lnTo>
                  <a:lnTo>
                    <a:pt x="530" y="1314"/>
                  </a:lnTo>
                  <a:lnTo>
                    <a:pt x="530" y="1314"/>
                  </a:lnTo>
                  <a:lnTo>
                    <a:pt x="556" y="1314"/>
                  </a:lnTo>
                  <a:lnTo>
                    <a:pt x="574" y="1297"/>
                  </a:lnTo>
                  <a:lnTo>
                    <a:pt x="583" y="1270"/>
                  </a:lnTo>
                  <a:lnTo>
                    <a:pt x="574" y="1253"/>
                  </a:lnTo>
                  <a:lnTo>
                    <a:pt x="574" y="1253"/>
                  </a:lnTo>
                  <a:lnTo>
                    <a:pt x="556" y="1244"/>
                  </a:lnTo>
                  <a:lnTo>
                    <a:pt x="547" y="1235"/>
                  </a:lnTo>
                  <a:lnTo>
                    <a:pt x="530" y="1235"/>
                  </a:lnTo>
                  <a:lnTo>
                    <a:pt x="512" y="1244"/>
                  </a:lnTo>
                  <a:lnTo>
                    <a:pt x="442" y="1288"/>
                  </a:lnTo>
                  <a:lnTo>
                    <a:pt x="353" y="1314"/>
                  </a:lnTo>
                  <a:lnTo>
                    <a:pt x="300" y="1297"/>
                  </a:lnTo>
                  <a:lnTo>
                    <a:pt x="265" y="1235"/>
                  </a:lnTo>
                  <a:lnTo>
                    <a:pt x="318" y="1182"/>
                  </a:lnTo>
                  <a:lnTo>
                    <a:pt x="362" y="1111"/>
                  </a:lnTo>
                  <a:lnTo>
                    <a:pt x="292" y="1103"/>
                  </a:lnTo>
                  <a:lnTo>
                    <a:pt x="239" y="1156"/>
                  </a:lnTo>
                  <a:lnTo>
                    <a:pt x="212" y="1217"/>
                  </a:lnTo>
                  <a:lnTo>
                    <a:pt x="159" y="1191"/>
                  </a:lnTo>
                  <a:lnTo>
                    <a:pt x="124" y="1138"/>
                  </a:lnTo>
                  <a:lnTo>
                    <a:pt x="106" y="1076"/>
                  </a:lnTo>
                  <a:lnTo>
                    <a:pt x="53" y="1103"/>
                  </a:lnTo>
                  <a:lnTo>
                    <a:pt x="0" y="1023"/>
                  </a:lnTo>
                  <a:lnTo>
                    <a:pt x="89" y="988"/>
                  </a:lnTo>
                  <a:lnTo>
                    <a:pt x="159" y="1014"/>
                  </a:lnTo>
                  <a:lnTo>
                    <a:pt x="212" y="935"/>
                  </a:lnTo>
                  <a:lnTo>
                    <a:pt x="239" y="970"/>
                  </a:lnTo>
                  <a:lnTo>
                    <a:pt x="283" y="917"/>
                  </a:lnTo>
                  <a:lnTo>
                    <a:pt x="371" y="917"/>
                  </a:lnTo>
                  <a:lnTo>
                    <a:pt x="442" y="944"/>
                  </a:lnTo>
                  <a:lnTo>
                    <a:pt x="530" y="997"/>
                  </a:lnTo>
                  <a:lnTo>
                    <a:pt x="574" y="1032"/>
                  </a:lnTo>
                  <a:lnTo>
                    <a:pt x="689" y="1006"/>
                  </a:lnTo>
                  <a:lnTo>
                    <a:pt x="777" y="1076"/>
                  </a:lnTo>
                  <a:lnTo>
                    <a:pt x="847" y="1120"/>
                  </a:lnTo>
                  <a:lnTo>
                    <a:pt x="953" y="1156"/>
                  </a:lnTo>
                  <a:lnTo>
                    <a:pt x="997" y="1094"/>
                  </a:lnTo>
                  <a:lnTo>
                    <a:pt x="1130" y="1094"/>
                  </a:lnTo>
                  <a:lnTo>
                    <a:pt x="1165" y="1014"/>
                  </a:lnTo>
                  <a:lnTo>
                    <a:pt x="1227" y="988"/>
                  </a:lnTo>
                  <a:lnTo>
                    <a:pt x="1289" y="970"/>
                  </a:lnTo>
                  <a:lnTo>
                    <a:pt x="1271" y="900"/>
                  </a:lnTo>
                  <a:lnTo>
                    <a:pt x="1183" y="864"/>
                  </a:lnTo>
                  <a:lnTo>
                    <a:pt x="1165" y="811"/>
                  </a:lnTo>
                  <a:lnTo>
                    <a:pt x="1130" y="741"/>
                  </a:lnTo>
                  <a:lnTo>
                    <a:pt x="1112" y="644"/>
                  </a:lnTo>
                  <a:lnTo>
                    <a:pt x="1183" y="644"/>
                  </a:lnTo>
                  <a:lnTo>
                    <a:pt x="1200" y="573"/>
                  </a:lnTo>
                  <a:lnTo>
                    <a:pt x="1289" y="406"/>
                  </a:lnTo>
                  <a:lnTo>
                    <a:pt x="1350" y="300"/>
                  </a:lnTo>
                  <a:lnTo>
                    <a:pt x="1377" y="256"/>
                  </a:lnTo>
                  <a:lnTo>
                    <a:pt x="1456" y="229"/>
                  </a:lnTo>
                  <a:lnTo>
                    <a:pt x="1536" y="141"/>
                  </a:lnTo>
                  <a:lnTo>
                    <a:pt x="1598" y="61"/>
                  </a:lnTo>
                  <a:lnTo>
                    <a:pt x="1580" y="9"/>
                  </a:lnTo>
                  <a:lnTo>
                    <a:pt x="1642" y="0"/>
                  </a:lnTo>
                  <a:lnTo>
                    <a:pt x="1712" y="35"/>
                  </a:lnTo>
                  <a:lnTo>
                    <a:pt x="1765" y="97"/>
                  </a:lnTo>
                  <a:lnTo>
                    <a:pt x="1783" y="132"/>
                  </a:lnTo>
                  <a:lnTo>
                    <a:pt x="1871" y="132"/>
                  </a:lnTo>
                  <a:lnTo>
                    <a:pt x="1845" y="229"/>
                  </a:lnTo>
                  <a:lnTo>
                    <a:pt x="1898" y="273"/>
                  </a:lnTo>
                  <a:lnTo>
                    <a:pt x="1951" y="282"/>
                  </a:lnTo>
                  <a:lnTo>
                    <a:pt x="2012" y="300"/>
                  </a:lnTo>
                  <a:lnTo>
                    <a:pt x="2039" y="388"/>
                  </a:lnTo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1" name="Freeform 19">
              <a:extLst>
                <a:ext uri="{FF2B5EF4-FFF2-40B4-BE49-F238E27FC236}">
                  <a16:creationId xmlns:a16="http://schemas.microsoft.com/office/drawing/2014/main" id="{54E15784-4ED1-5447-8A47-C3BE4CE5F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287" y="2108200"/>
              <a:ext cx="1136650" cy="965200"/>
            </a:xfrm>
            <a:custGeom>
              <a:avLst/>
              <a:gdLst>
                <a:gd name="T0" fmla="*/ 2920 w 3159"/>
                <a:gd name="T1" fmla="*/ 18 h 2683"/>
                <a:gd name="T2" fmla="*/ 2761 w 3159"/>
                <a:gd name="T3" fmla="*/ 35 h 2683"/>
                <a:gd name="T4" fmla="*/ 2611 w 3159"/>
                <a:gd name="T5" fmla="*/ 203 h 2683"/>
                <a:gd name="T6" fmla="*/ 2523 w 3159"/>
                <a:gd name="T7" fmla="*/ 247 h 2683"/>
                <a:gd name="T8" fmla="*/ 2523 w 3159"/>
                <a:gd name="T9" fmla="*/ 459 h 2683"/>
                <a:gd name="T10" fmla="*/ 2435 w 3159"/>
                <a:gd name="T11" fmla="*/ 644 h 2683"/>
                <a:gd name="T12" fmla="*/ 2285 w 3159"/>
                <a:gd name="T13" fmla="*/ 618 h 2683"/>
                <a:gd name="T14" fmla="*/ 2170 w 3159"/>
                <a:gd name="T15" fmla="*/ 626 h 2683"/>
                <a:gd name="T16" fmla="*/ 2241 w 3159"/>
                <a:gd name="T17" fmla="*/ 838 h 2683"/>
                <a:gd name="T18" fmla="*/ 2100 w 3159"/>
                <a:gd name="T19" fmla="*/ 1032 h 2683"/>
                <a:gd name="T20" fmla="*/ 1889 w 3159"/>
                <a:gd name="T21" fmla="*/ 1226 h 2683"/>
                <a:gd name="T22" fmla="*/ 1659 w 3159"/>
                <a:gd name="T23" fmla="*/ 1288 h 2683"/>
                <a:gd name="T24" fmla="*/ 1509 w 3159"/>
                <a:gd name="T25" fmla="*/ 1385 h 2683"/>
                <a:gd name="T26" fmla="*/ 1359 w 3159"/>
                <a:gd name="T27" fmla="*/ 1385 h 2683"/>
                <a:gd name="T28" fmla="*/ 1483 w 3159"/>
                <a:gd name="T29" fmla="*/ 1209 h 2683"/>
                <a:gd name="T30" fmla="*/ 1297 w 3159"/>
                <a:gd name="T31" fmla="*/ 1174 h 2683"/>
                <a:gd name="T32" fmla="*/ 1209 w 3159"/>
                <a:gd name="T33" fmla="*/ 1456 h 2683"/>
                <a:gd name="T34" fmla="*/ 1059 w 3159"/>
                <a:gd name="T35" fmla="*/ 1456 h 2683"/>
                <a:gd name="T36" fmla="*/ 856 w 3159"/>
                <a:gd name="T37" fmla="*/ 1518 h 2683"/>
                <a:gd name="T38" fmla="*/ 689 w 3159"/>
                <a:gd name="T39" fmla="*/ 1429 h 2683"/>
                <a:gd name="T40" fmla="*/ 503 w 3159"/>
                <a:gd name="T41" fmla="*/ 1394 h 2683"/>
                <a:gd name="T42" fmla="*/ 433 w 3159"/>
                <a:gd name="T43" fmla="*/ 1262 h 2683"/>
                <a:gd name="T44" fmla="*/ 336 w 3159"/>
                <a:gd name="T45" fmla="*/ 1191 h 2683"/>
                <a:gd name="T46" fmla="*/ 168 w 3159"/>
                <a:gd name="T47" fmla="*/ 1024 h 2683"/>
                <a:gd name="T48" fmla="*/ 9 w 3159"/>
                <a:gd name="T49" fmla="*/ 1103 h 2683"/>
                <a:gd name="T50" fmla="*/ 88 w 3159"/>
                <a:gd name="T51" fmla="*/ 1235 h 2683"/>
                <a:gd name="T52" fmla="*/ 0 w 3159"/>
                <a:gd name="T53" fmla="*/ 1385 h 2683"/>
                <a:gd name="T54" fmla="*/ 88 w 3159"/>
                <a:gd name="T55" fmla="*/ 1509 h 2683"/>
                <a:gd name="T56" fmla="*/ 265 w 3159"/>
                <a:gd name="T57" fmla="*/ 1500 h 2683"/>
                <a:gd name="T58" fmla="*/ 380 w 3159"/>
                <a:gd name="T59" fmla="*/ 1491 h 2683"/>
                <a:gd name="T60" fmla="*/ 415 w 3159"/>
                <a:gd name="T61" fmla="*/ 1712 h 2683"/>
                <a:gd name="T62" fmla="*/ 539 w 3159"/>
                <a:gd name="T63" fmla="*/ 1809 h 2683"/>
                <a:gd name="T64" fmla="*/ 724 w 3159"/>
                <a:gd name="T65" fmla="*/ 1924 h 2683"/>
                <a:gd name="T66" fmla="*/ 892 w 3159"/>
                <a:gd name="T67" fmla="*/ 1765 h 2683"/>
                <a:gd name="T68" fmla="*/ 1015 w 3159"/>
                <a:gd name="T69" fmla="*/ 1765 h 2683"/>
                <a:gd name="T70" fmla="*/ 1227 w 3159"/>
                <a:gd name="T71" fmla="*/ 1888 h 2683"/>
                <a:gd name="T72" fmla="*/ 1342 w 3159"/>
                <a:gd name="T73" fmla="*/ 2038 h 2683"/>
                <a:gd name="T74" fmla="*/ 1412 w 3159"/>
                <a:gd name="T75" fmla="*/ 2268 h 2683"/>
                <a:gd name="T76" fmla="*/ 1386 w 3159"/>
                <a:gd name="T77" fmla="*/ 2435 h 2683"/>
                <a:gd name="T78" fmla="*/ 1527 w 3159"/>
                <a:gd name="T79" fmla="*/ 2550 h 2683"/>
                <a:gd name="T80" fmla="*/ 1695 w 3159"/>
                <a:gd name="T81" fmla="*/ 2603 h 2683"/>
                <a:gd name="T82" fmla="*/ 1915 w 3159"/>
                <a:gd name="T83" fmla="*/ 2612 h 2683"/>
                <a:gd name="T84" fmla="*/ 1915 w 3159"/>
                <a:gd name="T85" fmla="*/ 2374 h 2683"/>
                <a:gd name="T86" fmla="*/ 2056 w 3159"/>
                <a:gd name="T87" fmla="*/ 2259 h 2683"/>
                <a:gd name="T88" fmla="*/ 2056 w 3159"/>
                <a:gd name="T89" fmla="*/ 2091 h 2683"/>
                <a:gd name="T90" fmla="*/ 2135 w 3159"/>
                <a:gd name="T91" fmla="*/ 1932 h 2683"/>
                <a:gd name="T92" fmla="*/ 2320 w 3159"/>
                <a:gd name="T93" fmla="*/ 1950 h 2683"/>
                <a:gd name="T94" fmla="*/ 2523 w 3159"/>
                <a:gd name="T95" fmla="*/ 1809 h 2683"/>
                <a:gd name="T96" fmla="*/ 2673 w 3159"/>
                <a:gd name="T97" fmla="*/ 1632 h 2683"/>
                <a:gd name="T98" fmla="*/ 2797 w 3159"/>
                <a:gd name="T99" fmla="*/ 1641 h 2683"/>
                <a:gd name="T100" fmla="*/ 2814 w 3159"/>
                <a:gd name="T101" fmla="*/ 1438 h 2683"/>
                <a:gd name="T102" fmla="*/ 2603 w 3159"/>
                <a:gd name="T103" fmla="*/ 1324 h 2683"/>
                <a:gd name="T104" fmla="*/ 2691 w 3159"/>
                <a:gd name="T105" fmla="*/ 1085 h 2683"/>
                <a:gd name="T106" fmla="*/ 2655 w 3159"/>
                <a:gd name="T107" fmla="*/ 838 h 2683"/>
                <a:gd name="T108" fmla="*/ 2920 w 3159"/>
                <a:gd name="T109" fmla="*/ 635 h 2683"/>
                <a:gd name="T110" fmla="*/ 3158 w 3159"/>
                <a:gd name="T111" fmla="*/ 9 h 2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59" h="2683">
                  <a:moveTo>
                    <a:pt x="3026" y="18"/>
                  </a:moveTo>
                  <a:lnTo>
                    <a:pt x="2973" y="53"/>
                  </a:lnTo>
                  <a:lnTo>
                    <a:pt x="2920" y="18"/>
                  </a:lnTo>
                  <a:lnTo>
                    <a:pt x="2858" y="0"/>
                  </a:lnTo>
                  <a:lnTo>
                    <a:pt x="2832" y="71"/>
                  </a:lnTo>
                  <a:lnTo>
                    <a:pt x="2761" y="35"/>
                  </a:lnTo>
                  <a:lnTo>
                    <a:pt x="2717" y="106"/>
                  </a:lnTo>
                  <a:lnTo>
                    <a:pt x="2664" y="194"/>
                  </a:lnTo>
                  <a:lnTo>
                    <a:pt x="2611" y="203"/>
                  </a:lnTo>
                  <a:lnTo>
                    <a:pt x="2558" y="185"/>
                  </a:lnTo>
                  <a:lnTo>
                    <a:pt x="2497" y="176"/>
                  </a:lnTo>
                  <a:lnTo>
                    <a:pt x="2523" y="247"/>
                  </a:lnTo>
                  <a:lnTo>
                    <a:pt x="2514" y="318"/>
                  </a:lnTo>
                  <a:lnTo>
                    <a:pt x="2514" y="397"/>
                  </a:lnTo>
                  <a:lnTo>
                    <a:pt x="2523" y="459"/>
                  </a:lnTo>
                  <a:lnTo>
                    <a:pt x="2479" y="503"/>
                  </a:lnTo>
                  <a:lnTo>
                    <a:pt x="2461" y="591"/>
                  </a:lnTo>
                  <a:lnTo>
                    <a:pt x="2435" y="644"/>
                  </a:lnTo>
                  <a:lnTo>
                    <a:pt x="2364" y="697"/>
                  </a:lnTo>
                  <a:lnTo>
                    <a:pt x="2302" y="679"/>
                  </a:lnTo>
                  <a:lnTo>
                    <a:pt x="2285" y="618"/>
                  </a:lnTo>
                  <a:lnTo>
                    <a:pt x="2241" y="556"/>
                  </a:lnTo>
                  <a:lnTo>
                    <a:pt x="2161" y="556"/>
                  </a:lnTo>
                  <a:lnTo>
                    <a:pt x="2170" y="626"/>
                  </a:lnTo>
                  <a:lnTo>
                    <a:pt x="2223" y="671"/>
                  </a:lnTo>
                  <a:lnTo>
                    <a:pt x="2232" y="750"/>
                  </a:lnTo>
                  <a:lnTo>
                    <a:pt x="2241" y="838"/>
                  </a:lnTo>
                  <a:lnTo>
                    <a:pt x="2223" y="900"/>
                  </a:lnTo>
                  <a:lnTo>
                    <a:pt x="2161" y="944"/>
                  </a:lnTo>
                  <a:lnTo>
                    <a:pt x="2100" y="1032"/>
                  </a:lnTo>
                  <a:lnTo>
                    <a:pt x="2012" y="1121"/>
                  </a:lnTo>
                  <a:lnTo>
                    <a:pt x="1942" y="1182"/>
                  </a:lnTo>
                  <a:lnTo>
                    <a:pt x="1889" y="1226"/>
                  </a:lnTo>
                  <a:lnTo>
                    <a:pt x="1809" y="1218"/>
                  </a:lnTo>
                  <a:lnTo>
                    <a:pt x="1668" y="1209"/>
                  </a:lnTo>
                  <a:lnTo>
                    <a:pt x="1659" y="1288"/>
                  </a:lnTo>
                  <a:lnTo>
                    <a:pt x="1606" y="1332"/>
                  </a:lnTo>
                  <a:lnTo>
                    <a:pt x="1545" y="1341"/>
                  </a:lnTo>
                  <a:lnTo>
                    <a:pt x="1509" y="1385"/>
                  </a:lnTo>
                  <a:lnTo>
                    <a:pt x="1500" y="1447"/>
                  </a:lnTo>
                  <a:lnTo>
                    <a:pt x="1395" y="1429"/>
                  </a:lnTo>
                  <a:lnTo>
                    <a:pt x="1359" y="1385"/>
                  </a:lnTo>
                  <a:lnTo>
                    <a:pt x="1430" y="1341"/>
                  </a:lnTo>
                  <a:lnTo>
                    <a:pt x="1500" y="1279"/>
                  </a:lnTo>
                  <a:lnTo>
                    <a:pt x="1483" y="1209"/>
                  </a:lnTo>
                  <a:lnTo>
                    <a:pt x="1447" y="1174"/>
                  </a:lnTo>
                  <a:lnTo>
                    <a:pt x="1377" y="1156"/>
                  </a:lnTo>
                  <a:lnTo>
                    <a:pt x="1297" y="1174"/>
                  </a:lnTo>
                  <a:lnTo>
                    <a:pt x="1236" y="1226"/>
                  </a:lnTo>
                  <a:lnTo>
                    <a:pt x="1209" y="1350"/>
                  </a:lnTo>
                  <a:lnTo>
                    <a:pt x="1209" y="1456"/>
                  </a:lnTo>
                  <a:lnTo>
                    <a:pt x="1183" y="1526"/>
                  </a:lnTo>
                  <a:lnTo>
                    <a:pt x="1130" y="1456"/>
                  </a:lnTo>
                  <a:lnTo>
                    <a:pt x="1059" y="1456"/>
                  </a:lnTo>
                  <a:lnTo>
                    <a:pt x="1006" y="1491"/>
                  </a:lnTo>
                  <a:lnTo>
                    <a:pt x="927" y="1526"/>
                  </a:lnTo>
                  <a:lnTo>
                    <a:pt x="856" y="1518"/>
                  </a:lnTo>
                  <a:lnTo>
                    <a:pt x="794" y="1500"/>
                  </a:lnTo>
                  <a:lnTo>
                    <a:pt x="759" y="1438"/>
                  </a:lnTo>
                  <a:lnTo>
                    <a:pt x="689" y="1429"/>
                  </a:lnTo>
                  <a:lnTo>
                    <a:pt x="627" y="1385"/>
                  </a:lnTo>
                  <a:lnTo>
                    <a:pt x="539" y="1341"/>
                  </a:lnTo>
                  <a:lnTo>
                    <a:pt x="503" y="1394"/>
                  </a:lnTo>
                  <a:lnTo>
                    <a:pt x="450" y="1368"/>
                  </a:lnTo>
                  <a:lnTo>
                    <a:pt x="468" y="1297"/>
                  </a:lnTo>
                  <a:lnTo>
                    <a:pt x="433" y="1262"/>
                  </a:lnTo>
                  <a:lnTo>
                    <a:pt x="441" y="1174"/>
                  </a:lnTo>
                  <a:lnTo>
                    <a:pt x="397" y="1129"/>
                  </a:lnTo>
                  <a:lnTo>
                    <a:pt x="336" y="1191"/>
                  </a:lnTo>
                  <a:lnTo>
                    <a:pt x="256" y="1182"/>
                  </a:lnTo>
                  <a:lnTo>
                    <a:pt x="186" y="1103"/>
                  </a:lnTo>
                  <a:lnTo>
                    <a:pt x="168" y="1024"/>
                  </a:lnTo>
                  <a:lnTo>
                    <a:pt x="88" y="971"/>
                  </a:lnTo>
                  <a:lnTo>
                    <a:pt x="27" y="1050"/>
                  </a:lnTo>
                  <a:lnTo>
                    <a:pt x="9" y="1103"/>
                  </a:lnTo>
                  <a:lnTo>
                    <a:pt x="44" y="1165"/>
                  </a:lnTo>
                  <a:lnTo>
                    <a:pt x="88" y="1174"/>
                  </a:lnTo>
                  <a:lnTo>
                    <a:pt x="88" y="1235"/>
                  </a:lnTo>
                  <a:lnTo>
                    <a:pt x="62" y="1279"/>
                  </a:lnTo>
                  <a:lnTo>
                    <a:pt x="35" y="1332"/>
                  </a:lnTo>
                  <a:lnTo>
                    <a:pt x="0" y="1385"/>
                  </a:lnTo>
                  <a:lnTo>
                    <a:pt x="9" y="1456"/>
                  </a:lnTo>
                  <a:lnTo>
                    <a:pt x="27" y="1526"/>
                  </a:lnTo>
                  <a:lnTo>
                    <a:pt x="88" y="1509"/>
                  </a:lnTo>
                  <a:lnTo>
                    <a:pt x="150" y="1482"/>
                  </a:lnTo>
                  <a:lnTo>
                    <a:pt x="203" y="1518"/>
                  </a:lnTo>
                  <a:lnTo>
                    <a:pt x="265" y="1500"/>
                  </a:lnTo>
                  <a:lnTo>
                    <a:pt x="309" y="1456"/>
                  </a:lnTo>
                  <a:lnTo>
                    <a:pt x="344" y="1438"/>
                  </a:lnTo>
                  <a:lnTo>
                    <a:pt x="380" y="1491"/>
                  </a:lnTo>
                  <a:lnTo>
                    <a:pt x="415" y="1588"/>
                  </a:lnTo>
                  <a:lnTo>
                    <a:pt x="371" y="1641"/>
                  </a:lnTo>
                  <a:lnTo>
                    <a:pt x="415" y="1712"/>
                  </a:lnTo>
                  <a:lnTo>
                    <a:pt x="459" y="1765"/>
                  </a:lnTo>
                  <a:lnTo>
                    <a:pt x="477" y="1809"/>
                  </a:lnTo>
                  <a:lnTo>
                    <a:pt x="539" y="1809"/>
                  </a:lnTo>
                  <a:lnTo>
                    <a:pt x="636" y="1835"/>
                  </a:lnTo>
                  <a:lnTo>
                    <a:pt x="653" y="1888"/>
                  </a:lnTo>
                  <a:lnTo>
                    <a:pt x="724" y="1924"/>
                  </a:lnTo>
                  <a:lnTo>
                    <a:pt x="803" y="1888"/>
                  </a:lnTo>
                  <a:lnTo>
                    <a:pt x="874" y="1826"/>
                  </a:lnTo>
                  <a:lnTo>
                    <a:pt x="892" y="1765"/>
                  </a:lnTo>
                  <a:lnTo>
                    <a:pt x="944" y="1747"/>
                  </a:lnTo>
                  <a:lnTo>
                    <a:pt x="980" y="1703"/>
                  </a:lnTo>
                  <a:lnTo>
                    <a:pt x="1015" y="1765"/>
                  </a:lnTo>
                  <a:lnTo>
                    <a:pt x="1077" y="1809"/>
                  </a:lnTo>
                  <a:lnTo>
                    <a:pt x="1200" y="1826"/>
                  </a:lnTo>
                  <a:lnTo>
                    <a:pt x="1227" y="1888"/>
                  </a:lnTo>
                  <a:lnTo>
                    <a:pt x="1227" y="1959"/>
                  </a:lnTo>
                  <a:lnTo>
                    <a:pt x="1271" y="2003"/>
                  </a:lnTo>
                  <a:lnTo>
                    <a:pt x="1342" y="2038"/>
                  </a:lnTo>
                  <a:lnTo>
                    <a:pt x="1350" y="2118"/>
                  </a:lnTo>
                  <a:lnTo>
                    <a:pt x="1395" y="2206"/>
                  </a:lnTo>
                  <a:lnTo>
                    <a:pt x="1412" y="2268"/>
                  </a:lnTo>
                  <a:lnTo>
                    <a:pt x="1377" y="2321"/>
                  </a:lnTo>
                  <a:lnTo>
                    <a:pt x="1333" y="2400"/>
                  </a:lnTo>
                  <a:lnTo>
                    <a:pt x="1386" y="2435"/>
                  </a:lnTo>
                  <a:lnTo>
                    <a:pt x="1483" y="2427"/>
                  </a:lnTo>
                  <a:lnTo>
                    <a:pt x="1527" y="2479"/>
                  </a:lnTo>
                  <a:lnTo>
                    <a:pt x="1527" y="2550"/>
                  </a:lnTo>
                  <a:lnTo>
                    <a:pt x="1597" y="2559"/>
                  </a:lnTo>
                  <a:lnTo>
                    <a:pt x="1624" y="2612"/>
                  </a:lnTo>
                  <a:lnTo>
                    <a:pt x="1695" y="2603"/>
                  </a:lnTo>
                  <a:lnTo>
                    <a:pt x="1748" y="2674"/>
                  </a:lnTo>
                  <a:lnTo>
                    <a:pt x="1862" y="2682"/>
                  </a:lnTo>
                  <a:lnTo>
                    <a:pt x="1915" y="2612"/>
                  </a:lnTo>
                  <a:lnTo>
                    <a:pt x="1889" y="2541"/>
                  </a:lnTo>
                  <a:lnTo>
                    <a:pt x="1933" y="2462"/>
                  </a:lnTo>
                  <a:lnTo>
                    <a:pt x="1915" y="2374"/>
                  </a:lnTo>
                  <a:lnTo>
                    <a:pt x="1933" y="2329"/>
                  </a:lnTo>
                  <a:lnTo>
                    <a:pt x="1995" y="2312"/>
                  </a:lnTo>
                  <a:lnTo>
                    <a:pt x="2056" y="2259"/>
                  </a:lnTo>
                  <a:lnTo>
                    <a:pt x="2091" y="2188"/>
                  </a:lnTo>
                  <a:lnTo>
                    <a:pt x="2039" y="2153"/>
                  </a:lnTo>
                  <a:lnTo>
                    <a:pt x="2056" y="2091"/>
                  </a:lnTo>
                  <a:lnTo>
                    <a:pt x="2039" y="2021"/>
                  </a:lnTo>
                  <a:lnTo>
                    <a:pt x="2082" y="1985"/>
                  </a:lnTo>
                  <a:lnTo>
                    <a:pt x="2135" y="1932"/>
                  </a:lnTo>
                  <a:lnTo>
                    <a:pt x="2179" y="1897"/>
                  </a:lnTo>
                  <a:lnTo>
                    <a:pt x="2250" y="1924"/>
                  </a:lnTo>
                  <a:lnTo>
                    <a:pt x="2320" y="1950"/>
                  </a:lnTo>
                  <a:lnTo>
                    <a:pt x="2400" y="1924"/>
                  </a:lnTo>
                  <a:lnTo>
                    <a:pt x="2479" y="1879"/>
                  </a:lnTo>
                  <a:lnTo>
                    <a:pt x="2523" y="1809"/>
                  </a:lnTo>
                  <a:lnTo>
                    <a:pt x="2576" y="1756"/>
                  </a:lnTo>
                  <a:lnTo>
                    <a:pt x="2603" y="1712"/>
                  </a:lnTo>
                  <a:lnTo>
                    <a:pt x="2673" y="1632"/>
                  </a:lnTo>
                  <a:lnTo>
                    <a:pt x="2717" y="1694"/>
                  </a:lnTo>
                  <a:lnTo>
                    <a:pt x="2797" y="1712"/>
                  </a:lnTo>
                  <a:lnTo>
                    <a:pt x="2797" y="1641"/>
                  </a:lnTo>
                  <a:lnTo>
                    <a:pt x="2788" y="1562"/>
                  </a:lnTo>
                  <a:lnTo>
                    <a:pt x="2850" y="1518"/>
                  </a:lnTo>
                  <a:lnTo>
                    <a:pt x="2814" y="1438"/>
                  </a:lnTo>
                  <a:lnTo>
                    <a:pt x="2779" y="1403"/>
                  </a:lnTo>
                  <a:lnTo>
                    <a:pt x="2691" y="1368"/>
                  </a:lnTo>
                  <a:lnTo>
                    <a:pt x="2603" y="1324"/>
                  </a:lnTo>
                  <a:lnTo>
                    <a:pt x="2647" y="1271"/>
                  </a:lnTo>
                  <a:lnTo>
                    <a:pt x="2691" y="1165"/>
                  </a:lnTo>
                  <a:lnTo>
                    <a:pt x="2691" y="1085"/>
                  </a:lnTo>
                  <a:lnTo>
                    <a:pt x="2655" y="1015"/>
                  </a:lnTo>
                  <a:lnTo>
                    <a:pt x="2638" y="926"/>
                  </a:lnTo>
                  <a:lnTo>
                    <a:pt x="2655" y="838"/>
                  </a:lnTo>
                  <a:lnTo>
                    <a:pt x="2726" y="768"/>
                  </a:lnTo>
                  <a:lnTo>
                    <a:pt x="2832" y="697"/>
                  </a:lnTo>
                  <a:lnTo>
                    <a:pt x="2920" y="635"/>
                  </a:lnTo>
                  <a:lnTo>
                    <a:pt x="2964" y="556"/>
                  </a:lnTo>
                  <a:lnTo>
                    <a:pt x="2956" y="468"/>
                  </a:lnTo>
                  <a:lnTo>
                    <a:pt x="3158" y="9"/>
                  </a:lnTo>
                  <a:lnTo>
                    <a:pt x="3097" y="18"/>
                  </a:lnTo>
                  <a:lnTo>
                    <a:pt x="3026" y="18"/>
                  </a:lnTo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2" name="Freeform 20">
              <a:extLst>
                <a:ext uri="{FF2B5EF4-FFF2-40B4-BE49-F238E27FC236}">
                  <a16:creationId xmlns:a16="http://schemas.microsoft.com/office/drawing/2014/main" id="{C7446306-86BF-B043-8EEB-2A4D33D27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262" y="2838450"/>
              <a:ext cx="665163" cy="947737"/>
            </a:xfrm>
            <a:custGeom>
              <a:avLst/>
              <a:gdLst>
                <a:gd name="T0" fmla="*/ 1845 w 1846"/>
                <a:gd name="T1" fmla="*/ 1536 h 2631"/>
                <a:gd name="T2" fmla="*/ 1792 w 1846"/>
                <a:gd name="T3" fmla="*/ 1395 h 2631"/>
                <a:gd name="T4" fmla="*/ 1845 w 1846"/>
                <a:gd name="T5" fmla="*/ 1262 h 2631"/>
                <a:gd name="T6" fmla="*/ 1756 w 1846"/>
                <a:gd name="T7" fmla="*/ 1156 h 2631"/>
                <a:gd name="T8" fmla="*/ 1642 w 1846"/>
                <a:gd name="T9" fmla="*/ 1218 h 2631"/>
                <a:gd name="T10" fmla="*/ 1527 w 1846"/>
                <a:gd name="T11" fmla="*/ 1156 h 2631"/>
                <a:gd name="T12" fmla="*/ 1403 w 1846"/>
                <a:gd name="T13" fmla="*/ 1033 h 2631"/>
                <a:gd name="T14" fmla="*/ 1448 w 1846"/>
                <a:gd name="T15" fmla="*/ 865 h 2631"/>
                <a:gd name="T16" fmla="*/ 1439 w 1846"/>
                <a:gd name="T17" fmla="*/ 750 h 2631"/>
                <a:gd name="T18" fmla="*/ 1456 w 1846"/>
                <a:gd name="T19" fmla="*/ 600 h 2631"/>
                <a:gd name="T20" fmla="*/ 1465 w 1846"/>
                <a:gd name="T21" fmla="*/ 459 h 2631"/>
                <a:gd name="T22" fmla="*/ 1527 w 1846"/>
                <a:gd name="T23" fmla="*/ 353 h 2631"/>
                <a:gd name="T24" fmla="*/ 1545 w 1846"/>
                <a:gd name="T25" fmla="*/ 239 h 2631"/>
                <a:gd name="T26" fmla="*/ 1509 w 1846"/>
                <a:gd name="T27" fmla="*/ 124 h 2631"/>
                <a:gd name="T28" fmla="*/ 1483 w 1846"/>
                <a:gd name="T29" fmla="*/ 0 h 2631"/>
                <a:gd name="T30" fmla="*/ 1333 w 1846"/>
                <a:gd name="T31" fmla="*/ 18 h 2631"/>
                <a:gd name="T32" fmla="*/ 1156 w 1846"/>
                <a:gd name="T33" fmla="*/ 36 h 2631"/>
                <a:gd name="T34" fmla="*/ 1050 w 1846"/>
                <a:gd name="T35" fmla="*/ 150 h 2631"/>
                <a:gd name="T36" fmla="*/ 927 w 1846"/>
                <a:gd name="T37" fmla="*/ 203 h 2631"/>
                <a:gd name="T38" fmla="*/ 794 w 1846"/>
                <a:gd name="T39" fmla="*/ 248 h 2631"/>
                <a:gd name="T40" fmla="*/ 812 w 1846"/>
                <a:gd name="T41" fmla="*/ 406 h 2631"/>
                <a:gd name="T42" fmla="*/ 821 w 1846"/>
                <a:gd name="T43" fmla="*/ 512 h 2631"/>
                <a:gd name="T44" fmla="*/ 759 w 1846"/>
                <a:gd name="T45" fmla="*/ 636 h 2631"/>
                <a:gd name="T46" fmla="*/ 786 w 1846"/>
                <a:gd name="T47" fmla="*/ 724 h 2631"/>
                <a:gd name="T48" fmla="*/ 680 w 1846"/>
                <a:gd name="T49" fmla="*/ 812 h 2631"/>
                <a:gd name="T50" fmla="*/ 547 w 1846"/>
                <a:gd name="T51" fmla="*/ 945 h 2631"/>
                <a:gd name="T52" fmla="*/ 539 w 1846"/>
                <a:gd name="T53" fmla="*/ 1077 h 2631"/>
                <a:gd name="T54" fmla="*/ 433 w 1846"/>
                <a:gd name="T55" fmla="*/ 1271 h 2631"/>
                <a:gd name="T56" fmla="*/ 397 w 1846"/>
                <a:gd name="T57" fmla="*/ 1403 h 2631"/>
                <a:gd name="T58" fmla="*/ 397 w 1846"/>
                <a:gd name="T59" fmla="*/ 1500 h 2631"/>
                <a:gd name="T60" fmla="*/ 265 w 1846"/>
                <a:gd name="T61" fmla="*/ 1562 h 2631"/>
                <a:gd name="T62" fmla="*/ 177 w 1846"/>
                <a:gd name="T63" fmla="*/ 1721 h 2631"/>
                <a:gd name="T64" fmla="*/ 106 w 1846"/>
                <a:gd name="T65" fmla="*/ 1889 h 2631"/>
                <a:gd name="T66" fmla="*/ 80 w 1846"/>
                <a:gd name="T67" fmla="*/ 2065 h 2631"/>
                <a:gd name="T68" fmla="*/ 53 w 1846"/>
                <a:gd name="T69" fmla="*/ 2242 h 2631"/>
                <a:gd name="T70" fmla="*/ 0 w 1846"/>
                <a:gd name="T71" fmla="*/ 2383 h 2631"/>
                <a:gd name="T72" fmla="*/ 18 w 1846"/>
                <a:gd name="T73" fmla="*/ 2542 h 2631"/>
                <a:gd name="T74" fmla="*/ 159 w 1846"/>
                <a:gd name="T75" fmla="*/ 2630 h 2631"/>
                <a:gd name="T76" fmla="*/ 283 w 1846"/>
                <a:gd name="T77" fmla="*/ 2568 h 2631"/>
                <a:gd name="T78" fmla="*/ 389 w 1846"/>
                <a:gd name="T79" fmla="*/ 2551 h 2631"/>
                <a:gd name="T80" fmla="*/ 503 w 1846"/>
                <a:gd name="T81" fmla="*/ 2453 h 2631"/>
                <a:gd name="T82" fmla="*/ 609 w 1846"/>
                <a:gd name="T83" fmla="*/ 2392 h 2631"/>
                <a:gd name="T84" fmla="*/ 653 w 1846"/>
                <a:gd name="T85" fmla="*/ 2277 h 2631"/>
                <a:gd name="T86" fmla="*/ 794 w 1846"/>
                <a:gd name="T87" fmla="*/ 2171 h 2631"/>
                <a:gd name="T88" fmla="*/ 945 w 1846"/>
                <a:gd name="T89" fmla="*/ 2145 h 2631"/>
                <a:gd name="T90" fmla="*/ 1042 w 1846"/>
                <a:gd name="T91" fmla="*/ 2136 h 2631"/>
                <a:gd name="T92" fmla="*/ 1209 w 1846"/>
                <a:gd name="T93" fmla="*/ 2092 h 2631"/>
                <a:gd name="T94" fmla="*/ 1209 w 1846"/>
                <a:gd name="T95" fmla="*/ 2180 h 2631"/>
                <a:gd name="T96" fmla="*/ 1245 w 1846"/>
                <a:gd name="T97" fmla="*/ 2268 h 2631"/>
                <a:gd name="T98" fmla="*/ 1430 w 1846"/>
                <a:gd name="T99" fmla="*/ 2233 h 2631"/>
                <a:gd name="T100" fmla="*/ 1509 w 1846"/>
                <a:gd name="T101" fmla="*/ 2109 h 2631"/>
                <a:gd name="T102" fmla="*/ 1553 w 1846"/>
                <a:gd name="T103" fmla="*/ 1986 h 2631"/>
                <a:gd name="T104" fmla="*/ 1598 w 1846"/>
                <a:gd name="T105" fmla="*/ 1871 h 2631"/>
                <a:gd name="T106" fmla="*/ 1712 w 1846"/>
                <a:gd name="T107" fmla="*/ 1774 h 2631"/>
                <a:gd name="T108" fmla="*/ 1792 w 1846"/>
                <a:gd name="T109" fmla="*/ 1650 h 2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46" h="2631">
                  <a:moveTo>
                    <a:pt x="1792" y="1650"/>
                  </a:moveTo>
                  <a:lnTo>
                    <a:pt x="1845" y="1536"/>
                  </a:lnTo>
                  <a:lnTo>
                    <a:pt x="1809" y="1474"/>
                  </a:lnTo>
                  <a:lnTo>
                    <a:pt x="1792" y="1395"/>
                  </a:lnTo>
                  <a:lnTo>
                    <a:pt x="1845" y="1342"/>
                  </a:lnTo>
                  <a:lnTo>
                    <a:pt x="1845" y="1262"/>
                  </a:lnTo>
                  <a:lnTo>
                    <a:pt x="1809" y="1209"/>
                  </a:lnTo>
                  <a:lnTo>
                    <a:pt x="1756" y="1156"/>
                  </a:lnTo>
                  <a:lnTo>
                    <a:pt x="1703" y="1183"/>
                  </a:lnTo>
                  <a:lnTo>
                    <a:pt x="1642" y="1218"/>
                  </a:lnTo>
                  <a:lnTo>
                    <a:pt x="1571" y="1209"/>
                  </a:lnTo>
                  <a:lnTo>
                    <a:pt x="1527" y="1156"/>
                  </a:lnTo>
                  <a:lnTo>
                    <a:pt x="1456" y="1139"/>
                  </a:lnTo>
                  <a:lnTo>
                    <a:pt x="1403" y="1033"/>
                  </a:lnTo>
                  <a:lnTo>
                    <a:pt x="1430" y="962"/>
                  </a:lnTo>
                  <a:lnTo>
                    <a:pt x="1448" y="865"/>
                  </a:lnTo>
                  <a:lnTo>
                    <a:pt x="1439" y="830"/>
                  </a:lnTo>
                  <a:lnTo>
                    <a:pt x="1439" y="750"/>
                  </a:lnTo>
                  <a:lnTo>
                    <a:pt x="1439" y="671"/>
                  </a:lnTo>
                  <a:lnTo>
                    <a:pt x="1456" y="600"/>
                  </a:lnTo>
                  <a:lnTo>
                    <a:pt x="1483" y="521"/>
                  </a:lnTo>
                  <a:lnTo>
                    <a:pt x="1465" y="459"/>
                  </a:lnTo>
                  <a:lnTo>
                    <a:pt x="1483" y="398"/>
                  </a:lnTo>
                  <a:lnTo>
                    <a:pt x="1527" y="353"/>
                  </a:lnTo>
                  <a:lnTo>
                    <a:pt x="1509" y="283"/>
                  </a:lnTo>
                  <a:lnTo>
                    <a:pt x="1545" y="239"/>
                  </a:lnTo>
                  <a:lnTo>
                    <a:pt x="1518" y="186"/>
                  </a:lnTo>
                  <a:lnTo>
                    <a:pt x="1509" y="124"/>
                  </a:lnTo>
                  <a:lnTo>
                    <a:pt x="1509" y="45"/>
                  </a:lnTo>
                  <a:lnTo>
                    <a:pt x="1483" y="0"/>
                  </a:lnTo>
                  <a:lnTo>
                    <a:pt x="1448" y="18"/>
                  </a:lnTo>
                  <a:lnTo>
                    <a:pt x="1333" y="18"/>
                  </a:lnTo>
                  <a:lnTo>
                    <a:pt x="1227" y="9"/>
                  </a:lnTo>
                  <a:lnTo>
                    <a:pt x="1156" y="36"/>
                  </a:lnTo>
                  <a:lnTo>
                    <a:pt x="1112" y="80"/>
                  </a:lnTo>
                  <a:lnTo>
                    <a:pt x="1050" y="150"/>
                  </a:lnTo>
                  <a:lnTo>
                    <a:pt x="971" y="168"/>
                  </a:lnTo>
                  <a:lnTo>
                    <a:pt x="927" y="203"/>
                  </a:lnTo>
                  <a:lnTo>
                    <a:pt x="839" y="203"/>
                  </a:lnTo>
                  <a:lnTo>
                    <a:pt x="794" y="248"/>
                  </a:lnTo>
                  <a:lnTo>
                    <a:pt x="830" y="336"/>
                  </a:lnTo>
                  <a:lnTo>
                    <a:pt x="812" y="406"/>
                  </a:lnTo>
                  <a:lnTo>
                    <a:pt x="812" y="459"/>
                  </a:lnTo>
                  <a:lnTo>
                    <a:pt x="821" y="512"/>
                  </a:lnTo>
                  <a:lnTo>
                    <a:pt x="759" y="556"/>
                  </a:lnTo>
                  <a:lnTo>
                    <a:pt x="759" y="636"/>
                  </a:lnTo>
                  <a:lnTo>
                    <a:pt x="733" y="680"/>
                  </a:lnTo>
                  <a:lnTo>
                    <a:pt x="786" y="724"/>
                  </a:lnTo>
                  <a:lnTo>
                    <a:pt x="750" y="777"/>
                  </a:lnTo>
                  <a:lnTo>
                    <a:pt x="680" y="812"/>
                  </a:lnTo>
                  <a:lnTo>
                    <a:pt x="609" y="883"/>
                  </a:lnTo>
                  <a:lnTo>
                    <a:pt x="547" y="945"/>
                  </a:lnTo>
                  <a:lnTo>
                    <a:pt x="530" y="1015"/>
                  </a:lnTo>
                  <a:lnTo>
                    <a:pt x="539" y="1077"/>
                  </a:lnTo>
                  <a:lnTo>
                    <a:pt x="486" y="1174"/>
                  </a:lnTo>
                  <a:lnTo>
                    <a:pt x="433" y="1271"/>
                  </a:lnTo>
                  <a:lnTo>
                    <a:pt x="406" y="1333"/>
                  </a:lnTo>
                  <a:lnTo>
                    <a:pt x="397" y="1403"/>
                  </a:lnTo>
                  <a:lnTo>
                    <a:pt x="424" y="1448"/>
                  </a:lnTo>
                  <a:lnTo>
                    <a:pt x="397" y="1500"/>
                  </a:lnTo>
                  <a:lnTo>
                    <a:pt x="353" y="1545"/>
                  </a:lnTo>
                  <a:lnTo>
                    <a:pt x="265" y="1562"/>
                  </a:lnTo>
                  <a:lnTo>
                    <a:pt x="194" y="1624"/>
                  </a:lnTo>
                  <a:lnTo>
                    <a:pt x="177" y="1721"/>
                  </a:lnTo>
                  <a:lnTo>
                    <a:pt x="150" y="1827"/>
                  </a:lnTo>
                  <a:lnTo>
                    <a:pt x="106" y="1889"/>
                  </a:lnTo>
                  <a:lnTo>
                    <a:pt x="115" y="1977"/>
                  </a:lnTo>
                  <a:lnTo>
                    <a:pt x="80" y="2065"/>
                  </a:lnTo>
                  <a:lnTo>
                    <a:pt x="71" y="2153"/>
                  </a:lnTo>
                  <a:lnTo>
                    <a:pt x="53" y="2242"/>
                  </a:lnTo>
                  <a:lnTo>
                    <a:pt x="18" y="2312"/>
                  </a:lnTo>
                  <a:lnTo>
                    <a:pt x="0" y="2383"/>
                  </a:lnTo>
                  <a:lnTo>
                    <a:pt x="9" y="2480"/>
                  </a:lnTo>
                  <a:lnTo>
                    <a:pt x="18" y="2542"/>
                  </a:lnTo>
                  <a:lnTo>
                    <a:pt x="62" y="2603"/>
                  </a:lnTo>
                  <a:lnTo>
                    <a:pt x="159" y="2630"/>
                  </a:lnTo>
                  <a:lnTo>
                    <a:pt x="247" y="2621"/>
                  </a:lnTo>
                  <a:lnTo>
                    <a:pt x="283" y="2568"/>
                  </a:lnTo>
                  <a:lnTo>
                    <a:pt x="327" y="2533"/>
                  </a:lnTo>
                  <a:lnTo>
                    <a:pt x="389" y="2551"/>
                  </a:lnTo>
                  <a:lnTo>
                    <a:pt x="433" y="2480"/>
                  </a:lnTo>
                  <a:lnTo>
                    <a:pt x="503" y="2453"/>
                  </a:lnTo>
                  <a:lnTo>
                    <a:pt x="592" y="2436"/>
                  </a:lnTo>
                  <a:lnTo>
                    <a:pt x="609" y="2392"/>
                  </a:lnTo>
                  <a:lnTo>
                    <a:pt x="592" y="2330"/>
                  </a:lnTo>
                  <a:lnTo>
                    <a:pt x="653" y="2277"/>
                  </a:lnTo>
                  <a:lnTo>
                    <a:pt x="724" y="2233"/>
                  </a:lnTo>
                  <a:lnTo>
                    <a:pt x="794" y="2171"/>
                  </a:lnTo>
                  <a:lnTo>
                    <a:pt x="847" y="2136"/>
                  </a:lnTo>
                  <a:lnTo>
                    <a:pt x="945" y="2145"/>
                  </a:lnTo>
                  <a:lnTo>
                    <a:pt x="989" y="2189"/>
                  </a:lnTo>
                  <a:lnTo>
                    <a:pt x="1042" y="2136"/>
                  </a:lnTo>
                  <a:lnTo>
                    <a:pt x="1130" y="2100"/>
                  </a:lnTo>
                  <a:lnTo>
                    <a:pt x="1209" y="2092"/>
                  </a:lnTo>
                  <a:lnTo>
                    <a:pt x="1262" y="2145"/>
                  </a:lnTo>
                  <a:lnTo>
                    <a:pt x="1209" y="2180"/>
                  </a:lnTo>
                  <a:lnTo>
                    <a:pt x="1183" y="2233"/>
                  </a:lnTo>
                  <a:lnTo>
                    <a:pt x="1245" y="2268"/>
                  </a:lnTo>
                  <a:lnTo>
                    <a:pt x="1359" y="2268"/>
                  </a:lnTo>
                  <a:lnTo>
                    <a:pt x="1430" y="2233"/>
                  </a:lnTo>
                  <a:lnTo>
                    <a:pt x="1465" y="2180"/>
                  </a:lnTo>
                  <a:lnTo>
                    <a:pt x="1509" y="2109"/>
                  </a:lnTo>
                  <a:lnTo>
                    <a:pt x="1553" y="2048"/>
                  </a:lnTo>
                  <a:lnTo>
                    <a:pt x="1553" y="1986"/>
                  </a:lnTo>
                  <a:lnTo>
                    <a:pt x="1580" y="1942"/>
                  </a:lnTo>
                  <a:lnTo>
                    <a:pt x="1598" y="1871"/>
                  </a:lnTo>
                  <a:lnTo>
                    <a:pt x="1650" y="1827"/>
                  </a:lnTo>
                  <a:lnTo>
                    <a:pt x="1712" y="1774"/>
                  </a:lnTo>
                  <a:lnTo>
                    <a:pt x="1783" y="1712"/>
                  </a:lnTo>
                  <a:lnTo>
                    <a:pt x="1792" y="1650"/>
                  </a:lnTo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3" name="Freeform 21">
              <a:extLst>
                <a:ext uri="{FF2B5EF4-FFF2-40B4-BE49-F238E27FC236}">
                  <a16:creationId xmlns:a16="http://schemas.microsoft.com/office/drawing/2014/main" id="{4DD6C69D-63F0-6D48-A7ED-2A14F44E1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1737" y="2378075"/>
              <a:ext cx="1384300" cy="844550"/>
            </a:xfrm>
            <a:custGeom>
              <a:avLst/>
              <a:gdLst>
                <a:gd name="T0" fmla="*/ 44 w 3847"/>
                <a:gd name="T1" fmla="*/ 1712 h 2348"/>
                <a:gd name="T2" fmla="*/ 106 w 3847"/>
                <a:gd name="T3" fmla="*/ 1562 h 2348"/>
                <a:gd name="T4" fmla="*/ 150 w 3847"/>
                <a:gd name="T5" fmla="*/ 1403 h 2348"/>
                <a:gd name="T6" fmla="*/ 193 w 3847"/>
                <a:gd name="T7" fmla="*/ 1235 h 2348"/>
                <a:gd name="T8" fmla="*/ 361 w 3847"/>
                <a:gd name="T9" fmla="*/ 1174 h 2348"/>
                <a:gd name="T10" fmla="*/ 590 w 3847"/>
                <a:gd name="T11" fmla="*/ 1129 h 2348"/>
                <a:gd name="T12" fmla="*/ 714 w 3847"/>
                <a:gd name="T13" fmla="*/ 962 h 2348"/>
                <a:gd name="T14" fmla="*/ 908 w 3847"/>
                <a:gd name="T15" fmla="*/ 962 h 2348"/>
                <a:gd name="T16" fmla="*/ 961 w 3847"/>
                <a:gd name="T17" fmla="*/ 768 h 2348"/>
                <a:gd name="T18" fmla="*/ 802 w 3847"/>
                <a:gd name="T19" fmla="*/ 618 h 2348"/>
                <a:gd name="T20" fmla="*/ 802 w 3847"/>
                <a:gd name="T21" fmla="*/ 415 h 2348"/>
                <a:gd name="T22" fmla="*/ 749 w 3847"/>
                <a:gd name="T23" fmla="*/ 176 h 2348"/>
                <a:gd name="T24" fmla="*/ 916 w 3847"/>
                <a:gd name="T25" fmla="*/ 247 h 2348"/>
                <a:gd name="T26" fmla="*/ 1049 w 3847"/>
                <a:gd name="T27" fmla="*/ 335 h 2348"/>
                <a:gd name="T28" fmla="*/ 1287 w 3847"/>
                <a:gd name="T29" fmla="*/ 221 h 2348"/>
                <a:gd name="T30" fmla="*/ 1508 w 3847"/>
                <a:gd name="T31" fmla="*/ 176 h 2348"/>
                <a:gd name="T32" fmla="*/ 1746 w 3847"/>
                <a:gd name="T33" fmla="*/ 168 h 2348"/>
                <a:gd name="T34" fmla="*/ 2011 w 3847"/>
                <a:gd name="T35" fmla="*/ 132 h 2348"/>
                <a:gd name="T36" fmla="*/ 2284 w 3847"/>
                <a:gd name="T37" fmla="*/ 115 h 2348"/>
                <a:gd name="T38" fmla="*/ 2558 w 3847"/>
                <a:gd name="T39" fmla="*/ 115 h 2348"/>
                <a:gd name="T40" fmla="*/ 2893 w 3847"/>
                <a:gd name="T41" fmla="*/ 88 h 2348"/>
                <a:gd name="T42" fmla="*/ 3167 w 3847"/>
                <a:gd name="T43" fmla="*/ 0 h 2348"/>
                <a:gd name="T44" fmla="*/ 3502 w 3847"/>
                <a:gd name="T45" fmla="*/ 79 h 2348"/>
                <a:gd name="T46" fmla="*/ 3661 w 3847"/>
                <a:gd name="T47" fmla="*/ 185 h 2348"/>
                <a:gd name="T48" fmla="*/ 3846 w 3847"/>
                <a:gd name="T49" fmla="*/ 256 h 2348"/>
                <a:gd name="T50" fmla="*/ 3758 w 3847"/>
                <a:gd name="T51" fmla="*/ 406 h 2348"/>
                <a:gd name="T52" fmla="*/ 3635 w 3847"/>
                <a:gd name="T53" fmla="*/ 538 h 2348"/>
                <a:gd name="T54" fmla="*/ 3564 w 3847"/>
                <a:gd name="T55" fmla="*/ 688 h 2348"/>
                <a:gd name="T56" fmla="*/ 3396 w 3847"/>
                <a:gd name="T57" fmla="*/ 785 h 2348"/>
                <a:gd name="T58" fmla="*/ 3114 w 3847"/>
                <a:gd name="T59" fmla="*/ 882 h 2348"/>
                <a:gd name="T60" fmla="*/ 2867 w 3847"/>
                <a:gd name="T61" fmla="*/ 1041 h 2348"/>
                <a:gd name="T62" fmla="*/ 2699 w 3847"/>
                <a:gd name="T63" fmla="*/ 1235 h 2348"/>
                <a:gd name="T64" fmla="*/ 2505 w 3847"/>
                <a:gd name="T65" fmla="*/ 1447 h 2348"/>
                <a:gd name="T66" fmla="*/ 2328 w 3847"/>
                <a:gd name="T67" fmla="*/ 1606 h 2348"/>
                <a:gd name="T68" fmla="*/ 2037 w 3847"/>
                <a:gd name="T69" fmla="*/ 1765 h 2348"/>
                <a:gd name="T70" fmla="*/ 1746 w 3847"/>
                <a:gd name="T71" fmla="*/ 1924 h 2348"/>
                <a:gd name="T72" fmla="*/ 1367 w 3847"/>
                <a:gd name="T73" fmla="*/ 2197 h 2348"/>
                <a:gd name="T74" fmla="*/ 1137 w 3847"/>
                <a:gd name="T75" fmla="*/ 2153 h 2348"/>
                <a:gd name="T76" fmla="*/ 855 w 3847"/>
                <a:gd name="T77" fmla="*/ 2294 h 2348"/>
                <a:gd name="T78" fmla="*/ 652 w 3847"/>
                <a:gd name="T79" fmla="*/ 2268 h 2348"/>
                <a:gd name="T80" fmla="*/ 440 w 3847"/>
                <a:gd name="T81" fmla="*/ 2347 h 2348"/>
                <a:gd name="T82" fmla="*/ 246 w 3847"/>
                <a:gd name="T83" fmla="*/ 2135 h 2348"/>
                <a:gd name="T84" fmla="*/ 26 w 3847"/>
                <a:gd name="T85" fmla="*/ 1862 h 2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847" h="2348">
                  <a:moveTo>
                    <a:pt x="26" y="1862"/>
                  </a:moveTo>
                  <a:lnTo>
                    <a:pt x="0" y="1791"/>
                  </a:lnTo>
                  <a:lnTo>
                    <a:pt x="44" y="1712"/>
                  </a:lnTo>
                  <a:lnTo>
                    <a:pt x="26" y="1624"/>
                  </a:lnTo>
                  <a:lnTo>
                    <a:pt x="44" y="1579"/>
                  </a:lnTo>
                  <a:lnTo>
                    <a:pt x="106" y="1562"/>
                  </a:lnTo>
                  <a:lnTo>
                    <a:pt x="167" y="1509"/>
                  </a:lnTo>
                  <a:lnTo>
                    <a:pt x="202" y="1438"/>
                  </a:lnTo>
                  <a:lnTo>
                    <a:pt x="150" y="1403"/>
                  </a:lnTo>
                  <a:lnTo>
                    <a:pt x="167" y="1341"/>
                  </a:lnTo>
                  <a:lnTo>
                    <a:pt x="150" y="1271"/>
                  </a:lnTo>
                  <a:lnTo>
                    <a:pt x="193" y="1235"/>
                  </a:lnTo>
                  <a:lnTo>
                    <a:pt x="246" y="1182"/>
                  </a:lnTo>
                  <a:lnTo>
                    <a:pt x="290" y="1147"/>
                  </a:lnTo>
                  <a:lnTo>
                    <a:pt x="361" y="1174"/>
                  </a:lnTo>
                  <a:lnTo>
                    <a:pt x="431" y="1200"/>
                  </a:lnTo>
                  <a:lnTo>
                    <a:pt x="511" y="1174"/>
                  </a:lnTo>
                  <a:lnTo>
                    <a:pt x="590" y="1129"/>
                  </a:lnTo>
                  <a:lnTo>
                    <a:pt x="634" y="1059"/>
                  </a:lnTo>
                  <a:lnTo>
                    <a:pt x="687" y="1006"/>
                  </a:lnTo>
                  <a:lnTo>
                    <a:pt x="714" y="962"/>
                  </a:lnTo>
                  <a:lnTo>
                    <a:pt x="784" y="882"/>
                  </a:lnTo>
                  <a:lnTo>
                    <a:pt x="828" y="944"/>
                  </a:lnTo>
                  <a:lnTo>
                    <a:pt x="908" y="962"/>
                  </a:lnTo>
                  <a:lnTo>
                    <a:pt x="908" y="891"/>
                  </a:lnTo>
                  <a:lnTo>
                    <a:pt x="899" y="812"/>
                  </a:lnTo>
                  <a:lnTo>
                    <a:pt x="961" y="768"/>
                  </a:lnTo>
                  <a:lnTo>
                    <a:pt x="925" y="688"/>
                  </a:lnTo>
                  <a:lnTo>
                    <a:pt x="890" y="653"/>
                  </a:lnTo>
                  <a:lnTo>
                    <a:pt x="802" y="618"/>
                  </a:lnTo>
                  <a:lnTo>
                    <a:pt x="714" y="574"/>
                  </a:lnTo>
                  <a:lnTo>
                    <a:pt x="758" y="521"/>
                  </a:lnTo>
                  <a:lnTo>
                    <a:pt x="802" y="415"/>
                  </a:lnTo>
                  <a:lnTo>
                    <a:pt x="802" y="335"/>
                  </a:lnTo>
                  <a:lnTo>
                    <a:pt x="766" y="265"/>
                  </a:lnTo>
                  <a:lnTo>
                    <a:pt x="749" y="176"/>
                  </a:lnTo>
                  <a:lnTo>
                    <a:pt x="837" y="168"/>
                  </a:lnTo>
                  <a:lnTo>
                    <a:pt x="899" y="185"/>
                  </a:lnTo>
                  <a:lnTo>
                    <a:pt x="916" y="247"/>
                  </a:lnTo>
                  <a:lnTo>
                    <a:pt x="952" y="300"/>
                  </a:lnTo>
                  <a:lnTo>
                    <a:pt x="1005" y="291"/>
                  </a:lnTo>
                  <a:lnTo>
                    <a:pt x="1049" y="335"/>
                  </a:lnTo>
                  <a:lnTo>
                    <a:pt x="1128" y="291"/>
                  </a:lnTo>
                  <a:lnTo>
                    <a:pt x="1217" y="247"/>
                  </a:lnTo>
                  <a:lnTo>
                    <a:pt x="1287" y="221"/>
                  </a:lnTo>
                  <a:lnTo>
                    <a:pt x="1402" y="221"/>
                  </a:lnTo>
                  <a:lnTo>
                    <a:pt x="1428" y="176"/>
                  </a:lnTo>
                  <a:lnTo>
                    <a:pt x="1508" y="176"/>
                  </a:lnTo>
                  <a:lnTo>
                    <a:pt x="1578" y="141"/>
                  </a:lnTo>
                  <a:lnTo>
                    <a:pt x="1684" y="141"/>
                  </a:lnTo>
                  <a:lnTo>
                    <a:pt x="1746" y="168"/>
                  </a:lnTo>
                  <a:lnTo>
                    <a:pt x="1861" y="168"/>
                  </a:lnTo>
                  <a:lnTo>
                    <a:pt x="1923" y="124"/>
                  </a:lnTo>
                  <a:lnTo>
                    <a:pt x="2011" y="132"/>
                  </a:lnTo>
                  <a:lnTo>
                    <a:pt x="2099" y="97"/>
                  </a:lnTo>
                  <a:lnTo>
                    <a:pt x="2178" y="53"/>
                  </a:lnTo>
                  <a:lnTo>
                    <a:pt x="2284" y="115"/>
                  </a:lnTo>
                  <a:lnTo>
                    <a:pt x="2364" y="79"/>
                  </a:lnTo>
                  <a:lnTo>
                    <a:pt x="2461" y="97"/>
                  </a:lnTo>
                  <a:lnTo>
                    <a:pt x="2558" y="115"/>
                  </a:lnTo>
                  <a:lnTo>
                    <a:pt x="2690" y="97"/>
                  </a:lnTo>
                  <a:lnTo>
                    <a:pt x="2814" y="124"/>
                  </a:lnTo>
                  <a:lnTo>
                    <a:pt x="2893" y="88"/>
                  </a:lnTo>
                  <a:lnTo>
                    <a:pt x="2981" y="115"/>
                  </a:lnTo>
                  <a:lnTo>
                    <a:pt x="3079" y="44"/>
                  </a:lnTo>
                  <a:lnTo>
                    <a:pt x="3167" y="0"/>
                  </a:lnTo>
                  <a:lnTo>
                    <a:pt x="3299" y="44"/>
                  </a:lnTo>
                  <a:lnTo>
                    <a:pt x="3387" y="35"/>
                  </a:lnTo>
                  <a:lnTo>
                    <a:pt x="3502" y="79"/>
                  </a:lnTo>
                  <a:lnTo>
                    <a:pt x="3555" y="132"/>
                  </a:lnTo>
                  <a:lnTo>
                    <a:pt x="3590" y="185"/>
                  </a:lnTo>
                  <a:lnTo>
                    <a:pt x="3661" y="185"/>
                  </a:lnTo>
                  <a:lnTo>
                    <a:pt x="3732" y="221"/>
                  </a:lnTo>
                  <a:lnTo>
                    <a:pt x="3758" y="265"/>
                  </a:lnTo>
                  <a:lnTo>
                    <a:pt x="3846" y="256"/>
                  </a:lnTo>
                  <a:lnTo>
                    <a:pt x="3838" y="309"/>
                  </a:lnTo>
                  <a:lnTo>
                    <a:pt x="3785" y="335"/>
                  </a:lnTo>
                  <a:lnTo>
                    <a:pt x="3758" y="406"/>
                  </a:lnTo>
                  <a:lnTo>
                    <a:pt x="3696" y="441"/>
                  </a:lnTo>
                  <a:lnTo>
                    <a:pt x="3679" y="494"/>
                  </a:lnTo>
                  <a:lnTo>
                    <a:pt x="3635" y="538"/>
                  </a:lnTo>
                  <a:lnTo>
                    <a:pt x="3635" y="591"/>
                  </a:lnTo>
                  <a:lnTo>
                    <a:pt x="3573" y="635"/>
                  </a:lnTo>
                  <a:lnTo>
                    <a:pt x="3564" y="688"/>
                  </a:lnTo>
                  <a:lnTo>
                    <a:pt x="3502" y="732"/>
                  </a:lnTo>
                  <a:lnTo>
                    <a:pt x="3476" y="776"/>
                  </a:lnTo>
                  <a:lnTo>
                    <a:pt x="3396" y="785"/>
                  </a:lnTo>
                  <a:lnTo>
                    <a:pt x="3326" y="812"/>
                  </a:lnTo>
                  <a:lnTo>
                    <a:pt x="3220" y="812"/>
                  </a:lnTo>
                  <a:lnTo>
                    <a:pt x="3114" y="882"/>
                  </a:lnTo>
                  <a:lnTo>
                    <a:pt x="3017" y="944"/>
                  </a:lnTo>
                  <a:lnTo>
                    <a:pt x="2946" y="988"/>
                  </a:lnTo>
                  <a:lnTo>
                    <a:pt x="2867" y="1041"/>
                  </a:lnTo>
                  <a:lnTo>
                    <a:pt x="2840" y="1138"/>
                  </a:lnTo>
                  <a:lnTo>
                    <a:pt x="2787" y="1182"/>
                  </a:lnTo>
                  <a:lnTo>
                    <a:pt x="2699" y="1235"/>
                  </a:lnTo>
                  <a:lnTo>
                    <a:pt x="2629" y="1288"/>
                  </a:lnTo>
                  <a:lnTo>
                    <a:pt x="2549" y="1332"/>
                  </a:lnTo>
                  <a:lnTo>
                    <a:pt x="2505" y="1447"/>
                  </a:lnTo>
                  <a:lnTo>
                    <a:pt x="2461" y="1527"/>
                  </a:lnTo>
                  <a:lnTo>
                    <a:pt x="2417" y="1579"/>
                  </a:lnTo>
                  <a:lnTo>
                    <a:pt x="2328" y="1606"/>
                  </a:lnTo>
                  <a:lnTo>
                    <a:pt x="2284" y="1668"/>
                  </a:lnTo>
                  <a:lnTo>
                    <a:pt x="2170" y="1694"/>
                  </a:lnTo>
                  <a:lnTo>
                    <a:pt x="2037" y="1765"/>
                  </a:lnTo>
                  <a:lnTo>
                    <a:pt x="1940" y="1818"/>
                  </a:lnTo>
                  <a:lnTo>
                    <a:pt x="1772" y="1853"/>
                  </a:lnTo>
                  <a:lnTo>
                    <a:pt x="1746" y="1924"/>
                  </a:lnTo>
                  <a:lnTo>
                    <a:pt x="1658" y="1950"/>
                  </a:lnTo>
                  <a:lnTo>
                    <a:pt x="1543" y="1985"/>
                  </a:lnTo>
                  <a:lnTo>
                    <a:pt x="1367" y="2197"/>
                  </a:lnTo>
                  <a:lnTo>
                    <a:pt x="1287" y="2224"/>
                  </a:lnTo>
                  <a:lnTo>
                    <a:pt x="1225" y="2197"/>
                  </a:lnTo>
                  <a:lnTo>
                    <a:pt x="1137" y="2153"/>
                  </a:lnTo>
                  <a:lnTo>
                    <a:pt x="1031" y="2162"/>
                  </a:lnTo>
                  <a:lnTo>
                    <a:pt x="952" y="2206"/>
                  </a:lnTo>
                  <a:lnTo>
                    <a:pt x="855" y="2294"/>
                  </a:lnTo>
                  <a:lnTo>
                    <a:pt x="793" y="2268"/>
                  </a:lnTo>
                  <a:lnTo>
                    <a:pt x="731" y="2294"/>
                  </a:lnTo>
                  <a:lnTo>
                    <a:pt x="652" y="2268"/>
                  </a:lnTo>
                  <a:lnTo>
                    <a:pt x="581" y="2329"/>
                  </a:lnTo>
                  <a:lnTo>
                    <a:pt x="511" y="2303"/>
                  </a:lnTo>
                  <a:lnTo>
                    <a:pt x="440" y="2347"/>
                  </a:lnTo>
                  <a:lnTo>
                    <a:pt x="387" y="2285"/>
                  </a:lnTo>
                  <a:lnTo>
                    <a:pt x="343" y="2215"/>
                  </a:lnTo>
                  <a:lnTo>
                    <a:pt x="246" y="2135"/>
                  </a:lnTo>
                  <a:lnTo>
                    <a:pt x="150" y="2029"/>
                  </a:lnTo>
                  <a:lnTo>
                    <a:pt x="79" y="1950"/>
                  </a:lnTo>
                  <a:lnTo>
                    <a:pt x="26" y="1862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4" name="Freeform 22">
              <a:extLst>
                <a:ext uri="{FF2B5EF4-FFF2-40B4-BE49-F238E27FC236}">
                  <a16:creationId xmlns:a16="http://schemas.microsoft.com/office/drawing/2014/main" id="{D8882795-7F5D-B945-9289-83DBCBECD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2912" y="2946400"/>
              <a:ext cx="1649413" cy="1357312"/>
            </a:xfrm>
            <a:custGeom>
              <a:avLst/>
              <a:gdLst>
                <a:gd name="T0" fmla="*/ 4535 w 4580"/>
                <a:gd name="T1" fmla="*/ 2277 h 3769"/>
                <a:gd name="T2" fmla="*/ 4349 w 4580"/>
                <a:gd name="T3" fmla="*/ 2268 h 3769"/>
                <a:gd name="T4" fmla="*/ 4243 w 4580"/>
                <a:gd name="T5" fmla="*/ 2268 h 3769"/>
                <a:gd name="T6" fmla="*/ 4093 w 4580"/>
                <a:gd name="T7" fmla="*/ 2295 h 3769"/>
                <a:gd name="T8" fmla="*/ 3899 w 4580"/>
                <a:gd name="T9" fmla="*/ 2312 h 3769"/>
                <a:gd name="T10" fmla="*/ 3705 w 4580"/>
                <a:gd name="T11" fmla="*/ 2330 h 3769"/>
                <a:gd name="T12" fmla="*/ 3387 w 4580"/>
                <a:gd name="T13" fmla="*/ 2374 h 3769"/>
                <a:gd name="T14" fmla="*/ 3246 w 4580"/>
                <a:gd name="T15" fmla="*/ 2348 h 3769"/>
                <a:gd name="T16" fmla="*/ 3123 w 4580"/>
                <a:gd name="T17" fmla="*/ 2418 h 3769"/>
                <a:gd name="T18" fmla="*/ 2867 w 4580"/>
                <a:gd name="T19" fmla="*/ 2480 h 3769"/>
                <a:gd name="T20" fmla="*/ 2787 w 4580"/>
                <a:gd name="T21" fmla="*/ 2595 h 3769"/>
                <a:gd name="T22" fmla="*/ 2549 w 4580"/>
                <a:gd name="T23" fmla="*/ 2630 h 3769"/>
                <a:gd name="T24" fmla="*/ 2372 w 4580"/>
                <a:gd name="T25" fmla="*/ 2709 h 3769"/>
                <a:gd name="T26" fmla="*/ 2276 w 4580"/>
                <a:gd name="T27" fmla="*/ 2806 h 3769"/>
                <a:gd name="T28" fmla="*/ 2082 w 4580"/>
                <a:gd name="T29" fmla="*/ 2877 h 3769"/>
                <a:gd name="T30" fmla="*/ 1906 w 4580"/>
                <a:gd name="T31" fmla="*/ 2903 h 3769"/>
                <a:gd name="T32" fmla="*/ 1676 w 4580"/>
                <a:gd name="T33" fmla="*/ 2921 h 3769"/>
                <a:gd name="T34" fmla="*/ 1579 w 4580"/>
                <a:gd name="T35" fmla="*/ 3715 h 3769"/>
                <a:gd name="T36" fmla="*/ 1200 w 4580"/>
                <a:gd name="T37" fmla="*/ 3768 h 3769"/>
                <a:gd name="T38" fmla="*/ 961 w 4580"/>
                <a:gd name="T39" fmla="*/ 3645 h 3769"/>
                <a:gd name="T40" fmla="*/ 706 w 4580"/>
                <a:gd name="T41" fmla="*/ 3539 h 3769"/>
                <a:gd name="T42" fmla="*/ 467 w 4580"/>
                <a:gd name="T43" fmla="*/ 3424 h 3769"/>
                <a:gd name="T44" fmla="*/ 406 w 4580"/>
                <a:gd name="T45" fmla="*/ 3159 h 3769"/>
                <a:gd name="T46" fmla="*/ 326 w 4580"/>
                <a:gd name="T47" fmla="*/ 2868 h 3769"/>
                <a:gd name="T48" fmla="*/ 406 w 4580"/>
                <a:gd name="T49" fmla="*/ 2612 h 3769"/>
                <a:gd name="T50" fmla="*/ 211 w 4580"/>
                <a:gd name="T51" fmla="*/ 2374 h 3769"/>
                <a:gd name="T52" fmla="*/ 26 w 4580"/>
                <a:gd name="T53" fmla="*/ 2268 h 3769"/>
                <a:gd name="T54" fmla="*/ 308 w 4580"/>
                <a:gd name="T55" fmla="*/ 1977 h 3769"/>
                <a:gd name="T56" fmla="*/ 344 w 4580"/>
                <a:gd name="T57" fmla="*/ 1748 h 3769"/>
                <a:gd name="T58" fmla="*/ 441 w 4580"/>
                <a:gd name="T59" fmla="*/ 1571 h 3769"/>
                <a:gd name="T60" fmla="*/ 582 w 4580"/>
                <a:gd name="T61" fmla="*/ 1448 h 3769"/>
                <a:gd name="T62" fmla="*/ 803 w 4580"/>
                <a:gd name="T63" fmla="*/ 1121 h 3769"/>
                <a:gd name="T64" fmla="*/ 1023 w 4580"/>
                <a:gd name="T65" fmla="*/ 1015 h 3769"/>
                <a:gd name="T66" fmla="*/ 1244 w 4580"/>
                <a:gd name="T67" fmla="*/ 936 h 3769"/>
                <a:gd name="T68" fmla="*/ 1288 w 4580"/>
                <a:gd name="T69" fmla="*/ 768 h 3769"/>
                <a:gd name="T70" fmla="*/ 1359 w 4580"/>
                <a:gd name="T71" fmla="*/ 556 h 3769"/>
                <a:gd name="T72" fmla="*/ 1544 w 4580"/>
                <a:gd name="T73" fmla="*/ 733 h 3769"/>
                <a:gd name="T74" fmla="*/ 1729 w 4580"/>
                <a:gd name="T75" fmla="*/ 795 h 3769"/>
                <a:gd name="T76" fmla="*/ 1950 w 4580"/>
                <a:gd name="T77" fmla="*/ 803 h 3769"/>
                <a:gd name="T78" fmla="*/ 2135 w 4580"/>
                <a:gd name="T79" fmla="*/ 283 h 3769"/>
                <a:gd name="T80" fmla="*/ 2355 w 4580"/>
                <a:gd name="T81" fmla="*/ 556 h 3769"/>
                <a:gd name="T82" fmla="*/ 2549 w 4580"/>
                <a:gd name="T83" fmla="*/ 768 h 3769"/>
                <a:gd name="T84" fmla="*/ 2761 w 4580"/>
                <a:gd name="T85" fmla="*/ 689 h 3769"/>
                <a:gd name="T86" fmla="*/ 2964 w 4580"/>
                <a:gd name="T87" fmla="*/ 715 h 3769"/>
                <a:gd name="T88" fmla="*/ 3246 w 4580"/>
                <a:gd name="T89" fmla="*/ 574 h 3769"/>
                <a:gd name="T90" fmla="*/ 3476 w 4580"/>
                <a:gd name="T91" fmla="*/ 618 h 3769"/>
                <a:gd name="T92" fmla="*/ 3855 w 4580"/>
                <a:gd name="T93" fmla="*/ 345 h 3769"/>
                <a:gd name="T94" fmla="*/ 4146 w 4580"/>
                <a:gd name="T95" fmla="*/ 186 h 3769"/>
                <a:gd name="T96" fmla="*/ 4437 w 4580"/>
                <a:gd name="T97" fmla="*/ 27 h 3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580" h="3769">
                  <a:moveTo>
                    <a:pt x="4508" y="0"/>
                  </a:moveTo>
                  <a:lnTo>
                    <a:pt x="4579" y="2259"/>
                  </a:lnTo>
                  <a:lnTo>
                    <a:pt x="4535" y="2277"/>
                  </a:lnTo>
                  <a:lnTo>
                    <a:pt x="4464" y="2242"/>
                  </a:lnTo>
                  <a:lnTo>
                    <a:pt x="4420" y="2268"/>
                  </a:lnTo>
                  <a:lnTo>
                    <a:pt x="4349" y="2268"/>
                  </a:lnTo>
                  <a:lnTo>
                    <a:pt x="4314" y="2233"/>
                  </a:lnTo>
                  <a:lnTo>
                    <a:pt x="4287" y="2198"/>
                  </a:lnTo>
                  <a:lnTo>
                    <a:pt x="4243" y="2268"/>
                  </a:lnTo>
                  <a:lnTo>
                    <a:pt x="4173" y="2295"/>
                  </a:lnTo>
                  <a:lnTo>
                    <a:pt x="4120" y="2251"/>
                  </a:lnTo>
                  <a:lnTo>
                    <a:pt x="4093" y="2295"/>
                  </a:lnTo>
                  <a:lnTo>
                    <a:pt x="4049" y="2277"/>
                  </a:lnTo>
                  <a:lnTo>
                    <a:pt x="3987" y="2312"/>
                  </a:lnTo>
                  <a:lnTo>
                    <a:pt x="3899" y="2312"/>
                  </a:lnTo>
                  <a:lnTo>
                    <a:pt x="3811" y="2312"/>
                  </a:lnTo>
                  <a:lnTo>
                    <a:pt x="3767" y="2268"/>
                  </a:lnTo>
                  <a:lnTo>
                    <a:pt x="3705" y="2330"/>
                  </a:lnTo>
                  <a:lnTo>
                    <a:pt x="3608" y="2339"/>
                  </a:lnTo>
                  <a:lnTo>
                    <a:pt x="3502" y="2356"/>
                  </a:lnTo>
                  <a:lnTo>
                    <a:pt x="3387" y="2374"/>
                  </a:lnTo>
                  <a:lnTo>
                    <a:pt x="3334" y="2303"/>
                  </a:lnTo>
                  <a:lnTo>
                    <a:pt x="3264" y="2303"/>
                  </a:lnTo>
                  <a:lnTo>
                    <a:pt x="3246" y="2348"/>
                  </a:lnTo>
                  <a:lnTo>
                    <a:pt x="3255" y="2427"/>
                  </a:lnTo>
                  <a:lnTo>
                    <a:pt x="3176" y="2383"/>
                  </a:lnTo>
                  <a:lnTo>
                    <a:pt x="3123" y="2418"/>
                  </a:lnTo>
                  <a:lnTo>
                    <a:pt x="3025" y="2418"/>
                  </a:lnTo>
                  <a:lnTo>
                    <a:pt x="2946" y="2480"/>
                  </a:lnTo>
                  <a:lnTo>
                    <a:pt x="2867" y="2480"/>
                  </a:lnTo>
                  <a:lnTo>
                    <a:pt x="2875" y="2524"/>
                  </a:lnTo>
                  <a:lnTo>
                    <a:pt x="2787" y="2542"/>
                  </a:lnTo>
                  <a:lnTo>
                    <a:pt x="2787" y="2595"/>
                  </a:lnTo>
                  <a:lnTo>
                    <a:pt x="2743" y="2630"/>
                  </a:lnTo>
                  <a:lnTo>
                    <a:pt x="2664" y="2612"/>
                  </a:lnTo>
                  <a:lnTo>
                    <a:pt x="2549" y="2630"/>
                  </a:lnTo>
                  <a:lnTo>
                    <a:pt x="2487" y="2621"/>
                  </a:lnTo>
                  <a:lnTo>
                    <a:pt x="2425" y="2656"/>
                  </a:lnTo>
                  <a:lnTo>
                    <a:pt x="2372" y="2709"/>
                  </a:lnTo>
                  <a:lnTo>
                    <a:pt x="2346" y="2762"/>
                  </a:lnTo>
                  <a:lnTo>
                    <a:pt x="2328" y="2806"/>
                  </a:lnTo>
                  <a:lnTo>
                    <a:pt x="2276" y="2806"/>
                  </a:lnTo>
                  <a:lnTo>
                    <a:pt x="2223" y="2824"/>
                  </a:lnTo>
                  <a:lnTo>
                    <a:pt x="2188" y="2868"/>
                  </a:lnTo>
                  <a:lnTo>
                    <a:pt x="2082" y="2877"/>
                  </a:lnTo>
                  <a:lnTo>
                    <a:pt x="2012" y="2886"/>
                  </a:lnTo>
                  <a:lnTo>
                    <a:pt x="1950" y="2921"/>
                  </a:lnTo>
                  <a:lnTo>
                    <a:pt x="1906" y="2903"/>
                  </a:lnTo>
                  <a:lnTo>
                    <a:pt x="1835" y="2921"/>
                  </a:lnTo>
                  <a:lnTo>
                    <a:pt x="1773" y="2895"/>
                  </a:lnTo>
                  <a:lnTo>
                    <a:pt x="1676" y="2921"/>
                  </a:lnTo>
                  <a:lnTo>
                    <a:pt x="1615" y="2886"/>
                  </a:lnTo>
                  <a:lnTo>
                    <a:pt x="1579" y="2939"/>
                  </a:lnTo>
                  <a:lnTo>
                    <a:pt x="1579" y="3715"/>
                  </a:lnTo>
                  <a:lnTo>
                    <a:pt x="1429" y="3724"/>
                  </a:lnTo>
                  <a:lnTo>
                    <a:pt x="1314" y="3751"/>
                  </a:lnTo>
                  <a:lnTo>
                    <a:pt x="1200" y="3768"/>
                  </a:lnTo>
                  <a:lnTo>
                    <a:pt x="1112" y="3733"/>
                  </a:lnTo>
                  <a:lnTo>
                    <a:pt x="1041" y="3680"/>
                  </a:lnTo>
                  <a:lnTo>
                    <a:pt x="961" y="3645"/>
                  </a:lnTo>
                  <a:lnTo>
                    <a:pt x="900" y="3583"/>
                  </a:lnTo>
                  <a:lnTo>
                    <a:pt x="803" y="3556"/>
                  </a:lnTo>
                  <a:lnTo>
                    <a:pt x="706" y="3539"/>
                  </a:lnTo>
                  <a:lnTo>
                    <a:pt x="617" y="3556"/>
                  </a:lnTo>
                  <a:lnTo>
                    <a:pt x="547" y="3503"/>
                  </a:lnTo>
                  <a:lnTo>
                    <a:pt x="467" y="3424"/>
                  </a:lnTo>
                  <a:lnTo>
                    <a:pt x="441" y="3353"/>
                  </a:lnTo>
                  <a:lnTo>
                    <a:pt x="397" y="3301"/>
                  </a:lnTo>
                  <a:lnTo>
                    <a:pt x="406" y="3159"/>
                  </a:lnTo>
                  <a:lnTo>
                    <a:pt x="370" y="3062"/>
                  </a:lnTo>
                  <a:lnTo>
                    <a:pt x="326" y="2974"/>
                  </a:lnTo>
                  <a:lnTo>
                    <a:pt x="326" y="2868"/>
                  </a:lnTo>
                  <a:lnTo>
                    <a:pt x="300" y="2780"/>
                  </a:lnTo>
                  <a:lnTo>
                    <a:pt x="353" y="2718"/>
                  </a:lnTo>
                  <a:lnTo>
                    <a:pt x="406" y="2612"/>
                  </a:lnTo>
                  <a:lnTo>
                    <a:pt x="388" y="2498"/>
                  </a:lnTo>
                  <a:lnTo>
                    <a:pt x="326" y="2436"/>
                  </a:lnTo>
                  <a:lnTo>
                    <a:pt x="211" y="2374"/>
                  </a:lnTo>
                  <a:lnTo>
                    <a:pt x="105" y="2339"/>
                  </a:lnTo>
                  <a:lnTo>
                    <a:pt x="0" y="2339"/>
                  </a:lnTo>
                  <a:lnTo>
                    <a:pt x="26" y="2268"/>
                  </a:lnTo>
                  <a:lnTo>
                    <a:pt x="150" y="2145"/>
                  </a:lnTo>
                  <a:lnTo>
                    <a:pt x="229" y="2074"/>
                  </a:lnTo>
                  <a:lnTo>
                    <a:pt x="308" y="1977"/>
                  </a:lnTo>
                  <a:lnTo>
                    <a:pt x="335" y="1915"/>
                  </a:lnTo>
                  <a:lnTo>
                    <a:pt x="335" y="1836"/>
                  </a:lnTo>
                  <a:lnTo>
                    <a:pt x="344" y="1748"/>
                  </a:lnTo>
                  <a:lnTo>
                    <a:pt x="370" y="1659"/>
                  </a:lnTo>
                  <a:lnTo>
                    <a:pt x="423" y="1633"/>
                  </a:lnTo>
                  <a:lnTo>
                    <a:pt x="441" y="1571"/>
                  </a:lnTo>
                  <a:lnTo>
                    <a:pt x="485" y="1518"/>
                  </a:lnTo>
                  <a:lnTo>
                    <a:pt x="529" y="1500"/>
                  </a:lnTo>
                  <a:lnTo>
                    <a:pt x="582" y="1448"/>
                  </a:lnTo>
                  <a:lnTo>
                    <a:pt x="626" y="1386"/>
                  </a:lnTo>
                  <a:lnTo>
                    <a:pt x="688" y="1271"/>
                  </a:lnTo>
                  <a:lnTo>
                    <a:pt x="803" y="1121"/>
                  </a:lnTo>
                  <a:lnTo>
                    <a:pt x="882" y="1112"/>
                  </a:lnTo>
                  <a:lnTo>
                    <a:pt x="970" y="1077"/>
                  </a:lnTo>
                  <a:lnTo>
                    <a:pt x="1023" y="1015"/>
                  </a:lnTo>
                  <a:lnTo>
                    <a:pt x="1120" y="1015"/>
                  </a:lnTo>
                  <a:lnTo>
                    <a:pt x="1200" y="980"/>
                  </a:lnTo>
                  <a:lnTo>
                    <a:pt x="1244" y="936"/>
                  </a:lnTo>
                  <a:lnTo>
                    <a:pt x="1306" y="900"/>
                  </a:lnTo>
                  <a:lnTo>
                    <a:pt x="1341" y="856"/>
                  </a:lnTo>
                  <a:lnTo>
                    <a:pt x="1288" y="768"/>
                  </a:lnTo>
                  <a:lnTo>
                    <a:pt x="1253" y="689"/>
                  </a:lnTo>
                  <a:lnTo>
                    <a:pt x="1297" y="609"/>
                  </a:lnTo>
                  <a:lnTo>
                    <a:pt x="1359" y="556"/>
                  </a:lnTo>
                  <a:lnTo>
                    <a:pt x="1438" y="565"/>
                  </a:lnTo>
                  <a:lnTo>
                    <a:pt x="1517" y="627"/>
                  </a:lnTo>
                  <a:lnTo>
                    <a:pt x="1544" y="733"/>
                  </a:lnTo>
                  <a:lnTo>
                    <a:pt x="1597" y="821"/>
                  </a:lnTo>
                  <a:lnTo>
                    <a:pt x="1667" y="821"/>
                  </a:lnTo>
                  <a:lnTo>
                    <a:pt x="1729" y="795"/>
                  </a:lnTo>
                  <a:lnTo>
                    <a:pt x="1782" y="750"/>
                  </a:lnTo>
                  <a:lnTo>
                    <a:pt x="1862" y="768"/>
                  </a:lnTo>
                  <a:lnTo>
                    <a:pt x="1950" y="803"/>
                  </a:lnTo>
                  <a:lnTo>
                    <a:pt x="2012" y="848"/>
                  </a:lnTo>
                  <a:lnTo>
                    <a:pt x="2082" y="874"/>
                  </a:lnTo>
                  <a:lnTo>
                    <a:pt x="2135" y="283"/>
                  </a:lnTo>
                  <a:lnTo>
                    <a:pt x="2188" y="371"/>
                  </a:lnTo>
                  <a:lnTo>
                    <a:pt x="2259" y="450"/>
                  </a:lnTo>
                  <a:lnTo>
                    <a:pt x="2355" y="556"/>
                  </a:lnTo>
                  <a:lnTo>
                    <a:pt x="2452" y="636"/>
                  </a:lnTo>
                  <a:lnTo>
                    <a:pt x="2496" y="706"/>
                  </a:lnTo>
                  <a:lnTo>
                    <a:pt x="2549" y="768"/>
                  </a:lnTo>
                  <a:lnTo>
                    <a:pt x="2620" y="724"/>
                  </a:lnTo>
                  <a:lnTo>
                    <a:pt x="2690" y="750"/>
                  </a:lnTo>
                  <a:lnTo>
                    <a:pt x="2761" y="689"/>
                  </a:lnTo>
                  <a:lnTo>
                    <a:pt x="2840" y="715"/>
                  </a:lnTo>
                  <a:lnTo>
                    <a:pt x="2902" y="689"/>
                  </a:lnTo>
                  <a:lnTo>
                    <a:pt x="2964" y="715"/>
                  </a:lnTo>
                  <a:lnTo>
                    <a:pt x="3061" y="627"/>
                  </a:lnTo>
                  <a:lnTo>
                    <a:pt x="3140" y="583"/>
                  </a:lnTo>
                  <a:lnTo>
                    <a:pt x="3246" y="574"/>
                  </a:lnTo>
                  <a:lnTo>
                    <a:pt x="3334" y="618"/>
                  </a:lnTo>
                  <a:lnTo>
                    <a:pt x="3396" y="645"/>
                  </a:lnTo>
                  <a:lnTo>
                    <a:pt x="3476" y="618"/>
                  </a:lnTo>
                  <a:lnTo>
                    <a:pt x="3652" y="406"/>
                  </a:lnTo>
                  <a:lnTo>
                    <a:pt x="3767" y="371"/>
                  </a:lnTo>
                  <a:lnTo>
                    <a:pt x="3855" y="345"/>
                  </a:lnTo>
                  <a:lnTo>
                    <a:pt x="3881" y="274"/>
                  </a:lnTo>
                  <a:lnTo>
                    <a:pt x="4049" y="239"/>
                  </a:lnTo>
                  <a:lnTo>
                    <a:pt x="4146" y="186"/>
                  </a:lnTo>
                  <a:lnTo>
                    <a:pt x="4279" y="115"/>
                  </a:lnTo>
                  <a:lnTo>
                    <a:pt x="4393" y="89"/>
                  </a:lnTo>
                  <a:lnTo>
                    <a:pt x="4437" y="27"/>
                  </a:lnTo>
                  <a:lnTo>
                    <a:pt x="4526" y="0"/>
                  </a:lnTo>
                  <a:lnTo>
                    <a:pt x="4508" y="0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5" name="Freeform 23">
              <a:extLst>
                <a:ext uri="{FF2B5EF4-FFF2-40B4-BE49-F238E27FC236}">
                  <a16:creationId xmlns:a16="http://schemas.microsoft.com/office/drawing/2014/main" id="{C4A5BFEF-04D6-8249-A62C-AF36C1203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887" y="3432175"/>
              <a:ext cx="882650" cy="928687"/>
            </a:xfrm>
            <a:custGeom>
              <a:avLst/>
              <a:gdLst>
                <a:gd name="T0" fmla="*/ 1994 w 2454"/>
                <a:gd name="T1" fmla="*/ 918 h 2578"/>
                <a:gd name="T2" fmla="*/ 2197 w 2454"/>
                <a:gd name="T3" fmla="*/ 724 h 2578"/>
                <a:gd name="T4" fmla="*/ 2303 w 2454"/>
                <a:gd name="T5" fmla="*/ 565 h 2578"/>
                <a:gd name="T6" fmla="*/ 2312 w 2454"/>
                <a:gd name="T7" fmla="*/ 398 h 2578"/>
                <a:gd name="T8" fmla="*/ 2391 w 2454"/>
                <a:gd name="T9" fmla="*/ 283 h 2578"/>
                <a:gd name="T10" fmla="*/ 2453 w 2454"/>
                <a:gd name="T11" fmla="*/ 168 h 2578"/>
                <a:gd name="T12" fmla="*/ 2426 w 2454"/>
                <a:gd name="T13" fmla="*/ 36 h 2578"/>
                <a:gd name="T14" fmla="*/ 2356 w 2454"/>
                <a:gd name="T15" fmla="*/ 62 h 2578"/>
                <a:gd name="T16" fmla="*/ 2223 w 2454"/>
                <a:gd name="T17" fmla="*/ 177 h 2578"/>
                <a:gd name="T18" fmla="*/ 2153 w 2454"/>
                <a:gd name="T19" fmla="*/ 292 h 2578"/>
                <a:gd name="T20" fmla="*/ 2126 w 2454"/>
                <a:gd name="T21" fmla="*/ 398 h 2578"/>
                <a:gd name="T22" fmla="*/ 2038 w 2454"/>
                <a:gd name="T23" fmla="*/ 530 h 2578"/>
                <a:gd name="T24" fmla="*/ 1932 w 2454"/>
                <a:gd name="T25" fmla="*/ 618 h 2578"/>
                <a:gd name="T26" fmla="*/ 1756 w 2454"/>
                <a:gd name="T27" fmla="*/ 583 h 2578"/>
                <a:gd name="T28" fmla="*/ 1835 w 2454"/>
                <a:gd name="T29" fmla="*/ 495 h 2578"/>
                <a:gd name="T30" fmla="*/ 1703 w 2454"/>
                <a:gd name="T31" fmla="*/ 450 h 2578"/>
                <a:gd name="T32" fmla="*/ 1562 w 2454"/>
                <a:gd name="T33" fmla="*/ 539 h 2578"/>
                <a:gd name="T34" fmla="*/ 1420 w 2454"/>
                <a:gd name="T35" fmla="*/ 486 h 2578"/>
                <a:gd name="T36" fmla="*/ 1297 w 2454"/>
                <a:gd name="T37" fmla="*/ 583 h 2578"/>
                <a:gd name="T38" fmla="*/ 1165 w 2454"/>
                <a:gd name="T39" fmla="*/ 680 h 2578"/>
                <a:gd name="T40" fmla="*/ 1165 w 2454"/>
                <a:gd name="T41" fmla="*/ 786 h 2578"/>
                <a:gd name="T42" fmla="*/ 1006 w 2454"/>
                <a:gd name="T43" fmla="*/ 830 h 2578"/>
                <a:gd name="T44" fmla="*/ 900 w 2454"/>
                <a:gd name="T45" fmla="*/ 883 h 2578"/>
                <a:gd name="T46" fmla="*/ 820 w 2454"/>
                <a:gd name="T47" fmla="*/ 971 h 2578"/>
                <a:gd name="T48" fmla="*/ 688 w 2454"/>
                <a:gd name="T49" fmla="*/ 1024 h 2578"/>
                <a:gd name="T50" fmla="*/ 741 w 2454"/>
                <a:gd name="T51" fmla="*/ 1227 h 2578"/>
                <a:gd name="T52" fmla="*/ 829 w 2454"/>
                <a:gd name="T53" fmla="*/ 1359 h 2578"/>
                <a:gd name="T54" fmla="*/ 891 w 2454"/>
                <a:gd name="T55" fmla="*/ 1483 h 2578"/>
                <a:gd name="T56" fmla="*/ 829 w 2454"/>
                <a:gd name="T57" fmla="*/ 1545 h 2578"/>
                <a:gd name="T58" fmla="*/ 714 w 2454"/>
                <a:gd name="T59" fmla="*/ 1518 h 2578"/>
                <a:gd name="T60" fmla="*/ 635 w 2454"/>
                <a:gd name="T61" fmla="*/ 1580 h 2578"/>
                <a:gd name="T62" fmla="*/ 520 w 2454"/>
                <a:gd name="T63" fmla="*/ 1633 h 2578"/>
                <a:gd name="T64" fmla="*/ 361 w 2454"/>
                <a:gd name="T65" fmla="*/ 1606 h 2578"/>
                <a:gd name="T66" fmla="*/ 300 w 2454"/>
                <a:gd name="T67" fmla="*/ 1712 h 2578"/>
                <a:gd name="T68" fmla="*/ 300 w 2454"/>
                <a:gd name="T69" fmla="*/ 1818 h 2578"/>
                <a:gd name="T70" fmla="*/ 300 w 2454"/>
                <a:gd name="T71" fmla="*/ 1942 h 2578"/>
                <a:gd name="T72" fmla="*/ 167 w 2454"/>
                <a:gd name="T73" fmla="*/ 1933 h 2578"/>
                <a:gd name="T74" fmla="*/ 8 w 2454"/>
                <a:gd name="T75" fmla="*/ 1924 h 2578"/>
                <a:gd name="T76" fmla="*/ 26 w 2454"/>
                <a:gd name="T77" fmla="*/ 2065 h 2578"/>
                <a:gd name="T78" fmla="*/ 35 w 2454"/>
                <a:gd name="T79" fmla="*/ 2189 h 2578"/>
                <a:gd name="T80" fmla="*/ 176 w 2454"/>
                <a:gd name="T81" fmla="*/ 2233 h 2578"/>
                <a:gd name="T82" fmla="*/ 220 w 2454"/>
                <a:gd name="T83" fmla="*/ 2409 h 2578"/>
                <a:gd name="T84" fmla="*/ 335 w 2454"/>
                <a:gd name="T85" fmla="*/ 2489 h 2578"/>
                <a:gd name="T86" fmla="*/ 441 w 2454"/>
                <a:gd name="T87" fmla="*/ 2533 h 2578"/>
                <a:gd name="T88" fmla="*/ 564 w 2454"/>
                <a:gd name="T89" fmla="*/ 2559 h 2578"/>
                <a:gd name="T90" fmla="*/ 679 w 2454"/>
                <a:gd name="T91" fmla="*/ 2577 h 2578"/>
                <a:gd name="T92" fmla="*/ 829 w 2454"/>
                <a:gd name="T93" fmla="*/ 2471 h 2578"/>
                <a:gd name="T94" fmla="*/ 962 w 2454"/>
                <a:gd name="T95" fmla="*/ 2348 h 2578"/>
                <a:gd name="T96" fmla="*/ 1032 w 2454"/>
                <a:gd name="T97" fmla="*/ 2215 h 2578"/>
                <a:gd name="T98" fmla="*/ 1138 w 2454"/>
                <a:gd name="T99" fmla="*/ 2092 h 2578"/>
                <a:gd name="T100" fmla="*/ 1270 w 2454"/>
                <a:gd name="T101" fmla="*/ 1959 h 2578"/>
                <a:gd name="T102" fmla="*/ 1376 w 2454"/>
                <a:gd name="T103" fmla="*/ 1827 h 2578"/>
                <a:gd name="T104" fmla="*/ 1465 w 2454"/>
                <a:gd name="T105" fmla="*/ 1721 h 2578"/>
                <a:gd name="T106" fmla="*/ 1570 w 2454"/>
                <a:gd name="T107" fmla="*/ 1553 h 2578"/>
                <a:gd name="T108" fmla="*/ 1615 w 2454"/>
                <a:gd name="T109" fmla="*/ 1421 h 2578"/>
                <a:gd name="T110" fmla="*/ 1720 w 2454"/>
                <a:gd name="T111" fmla="*/ 1456 h 2578"/>
                <a:gd name="T112" fmla="*/ 1888 w 2454"/>
                <a:gd name="T113" fmla="*/ 1333 h 2578"/>
                <a:gd name="T114" fmla="*/ 1862 w 2454"/>
                <a:gd name="T115" fmla="*/ 1236 h 2578"/>
                <a:gd name="T116" fmla="*/ 1844 w 2454"/>
                <a:gd name="T117" fmla="*/ 1130 h 2578"/>
                <a:gd name="T118" fmla="*/ 1968 w 2454"/>
                <a:gd name="T119" fmla="*/ 989 h 2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54" h="2578">
                  <a:moveTo>
                    <a:pt x="1968" y="989"/>
                  </a:moveTo>
                  <a:lnTo>
                    <a:pt x="1994" y="918"/>
                  </a:lnTo>
                  <a:lnTo>
                    <a:pt x="2118" y="795"/>
                  </a:lnTo>
                  <a:lnTo>
                    <a:pt x="2197" y="724"/>
                  </a:lnTo>
                  <a:lnTo>
                    <a:pt x="2276" y="627"/>
                  </a:lnTo>
                  <a:lnTo>
                    <a:pt x="2303" y="565"/>
                  </a:lnTo>
                  <a:lnTo>
                    <a:pt x="2303" y="486"/>
                  </a:lnTo>
                  <a:lnTo>
                    <a:pt x="2312" y="398"/>
                  </a:lnTo>
                  <a:lnTo>
                    <a:pt x="2338" y="309"/>
                  </a:lnTo>
                  <a:lnTo>
                    <a:pt x="2391" y="283"/>
                  </a:lnTo>
                  <a:lnTo>
                    <a:pt x="2409" y="221"/>
                  </a:lnTo>
                  <a:lnTo>
                    <a:pt x="2453" y="168"/>
                  </a:lnTo>
                  <a:lnTo>
                    <a:pt x="2444" y="115"/>
                  </a:lnTo>
                  <a:lnTo>
                    <a:pt x="2426" y="36"/>
                  </a:lnTo>
                  <a:lnTo>
                    <a:pt x="2365" y="0"/>
                  </a:lnTo>
                  <a:lnTo>
                    <a:pt x="2356" y="62"/>
                  </a:lnTo>
                  <a:lnTo>
                    <a:pt x="2285" y="124"/>
                  </a:lnTo>
                  <a:lnTo>
                    <a:pt x="2223" y="177"/>
                  </a:lnTo>
                  <a:lnTo>
                    <a:pt x="2171" y="221"/>
                  </a:lnTo>
                  <a:lnTo>
                    <a:pt x="2153" y="292"/>
                  </a:lnTo>
                  <a:lnTo>
                    <a:pt x="2126" y="336"/>
                  </a:lnTo>
                  <a:lnTo>
                    <a:pt x="2126" y="398"/>
                  </a:lnTo>
                  <a:lnTo>
                    <a:pt x="2082" y="459"/>
                  </a:lnTo>
                  <a:lnTo>
                    <a:pt x="2038" y="530"/>
                  </a:lnTo>
                  <a:lnTo>
                    <a:pt x="2003" y="583"/>
                  </a:lnTo>
                  <a:lnTo>
                    <a:pt x="1932" y="618"/>
                  </a:lnTo>
                  <a:lnTo>
                    <a:pt x="1818" y="618"/>
                  </a:lnTo>
                  <a:lnTo>
                    <a:pt x="1756" y="583"/>
                  </a:lnTo>
                  <a:lnTo>
                    <a:pt x="1782" y="530"/>
                  </a:lnTo>
                  <a:lnTo>
                    <a:pt x="1835" y="495"/>
                  </a:lnTo>
                  <a:lnTo>
                    <a:pt x="1782" y="442"/>
                  </a:lnTo>
                  <a:lnTo>
                    <a:pt x="1703" y="450"/>
                  </a:lnTo>
                  <a:lnTo>
                    <a:pt x="1615" y="486"/>
                  </a:lnTo>
                  <a:lnTo>
                    <a:pt x="1562" y="539"/>
                  </a:lnTo>
                  <a:lnTo>
                    <a:pt x="1518" y="495"/>
                  </a:lnTo>
                  <a:lnTo>
                    <a:pt x="1420" y="486"/>
                  </a:lnTo>
                  <a:lnTo>
                    <a:pt x="1367" y="521"/>
                  </a:lnTo>
                  <a:lnTo>
                    <a:pt x="1297" y="583"/>
                  </a:lnTo>
                  <a:lnTo>
                    <a:pt x="1226" y="627"/>
                  </a:lnTo>
                  <a:lnTo>
                    <a:pt x="1165" y="680"/>
                  </a:lnTo>
                  <a:lnTo>
                    <a:pt x="1182" y="742"/>
                  </a:lnTo>
                  <a:lnTo>
                    <a:pt x="1165" y="786"/>
                  </a:lnTo>
                  <a:lnTo>
                    <a:pt x="1076" y="803"/>
                  </a:lnTo>
                  <a:lnTo>
                    <a:pt x="1006" y="830"/>
                  </a:lnTo>
                  <a:lnTo>
                    <a:pt x="962" y="901"/>
                  </a:lnTo>
                  <a:lnTo>
                    <a:pt x="900" y="883"/>
                  </a:lnTo>
                  <a:lnTo>
                    <a:pt x="856" y="918"/>
                  </a:lnTo>
                  <a:lnTo>
                    <a:pt x="820" y="971"/>
                  </a:lnTo>
                  <a:lnTo>
                    <a:pt x="732" y="980"/>
                  </a:lnTo>
                  <a:lnTo>
                    <a:pt x="688" y="1024"/>
                  </a:lnTo>
                  <a:lnTo>
                    <a:pt x="714" y="1121"/>
                  </a:lnTo>
                  <a:lnTo>
                    <a:pt x="741" y="1227"/>
                  </a:lnTo>
                  <a:lnTo>
                    <a:pt x="776" y="1289"/>
                  </a:lnTo>
                  <a:lnTo>
                    <a:pt x="829" y="1359"/>
                  </a:lnTo>
                  <a:lnTo>
                    <a:pt x="873" y="1430"/>
                  </a:lnTo>
                  <a:lnTo>
                    <a:pt x="891" y="1483"/>
                  </a:lnTo>
                  <a:lnTo>
                    <a:pt x="891" y="1536"/>
                  </a:lnTo>
                  <a:lnTo>
                    <a:pt x="829" y="1545"/>
                  </a:lnTo>
                  <a:lnTo>
                    <a:pt x="776" y="1518"/>
                  </a:lnTo>
                  <a:lnTo>
                    <a:pt x="714" y="1518"/>
                  </a:lnTo>
                  <a:lnTo>
                    <a:pt x="670" y="1509"/>
                  </a:lnTo>
                  <a:lnTo>
                    <a:pt x="635" y="1580"/>
                  </a:lnTo>
                  <a:lnTo>
                    <a:pt x="564" y="1624"/>
                  </a:lnTo>
                  <a:lnTo>
                    <a:pt x="520" y="1633"/>
                  </a:lnTo>
                  <a:lnTo>
                    <a:pt x="432" y="1598"/>
                  </a:lnTo>
                  <a:lnTo>
                    <a:pt x="361" y="1606"/>
                  </a:lnTo>
                  <a:lnTo>
                    <a:pt x="344" y="1686"/>
                  </a:lnTo>
                  <a:lnTo>
                    <a:pt x="300" y="1712"/>
                  </a:lnTo>
                  <a:lnTo>
                    <a:pt x="247" y="1765"/>
                  </a:lnTo>
                  <a:lnTo>
                    <a:pt x="300" y="1818"/>
                  </a:lnTo>
                  <a:lnTo>
                    <a:pt x="335" y="1898"/>
                  </a:lnTo>
                  <a:lnTo>
                    <a:pt x="300" y="1942"/>
                  </a:lnTo>
                  <a:lnTo>
                    <a:pt x="229" y="1986"/>
                  </a:lnTo>
                  <a:lnTo>
                    <a:pt x="167" y="1933"/>
                  </a:lnTo>
                  <a:lnTo>
                    <a:pt x="106" y="1898"/>
                  </a:lnTo>
                  <a:lnTo>
                    <a:pt x="8" y="1924"/>
                  </a:lnTo>
                  <a:lnTo>
                    <a:pt x="0" y="2003"/>
                  </a:lnTo>
                  <a:lnTo>
                    <a:pt x="26" y="2065"/>
                  </a:lnTo>
                  <a:lnTo>
                    <a:pt x="17" y="2127"/>
                  </a:lnTo>
                  <a:lnTo>
                    <a:pt x="35" y="2189"/>
                  </a:lnTo>
                  <a:lnTo>
                    <a:pt x="97" y="2206"/>
                  </a:lnTo>
                  <a:lnTo>
                    <a:pt x="176" y="2233"/>
                  </a:lnTo>
                  <a:lnTo>
                    <a:pt x="229" y="2277"/>
                  </a:lnTo>
                  <a:lnTo>
                    <a:pt x="220" y="2409"/>
                  </a:lnTo>
                  <a:lnTo>
                    <a:pt x="256" y="2471"/>
                  </a:lnTo>
                  <a:lnTo>
                    <a:pt x="335" y="2489"/>
                  </a:lnTo>
                  <a:lnTo>
                    <a:pt x="397" y="2489"/>
                  </a:lnTo>
                  <a:lnTo>
                    <a:pt x="441" y="2533"/>
                  </a:lnTo>
                  <a:lnTo>
                    <a:pt x="494" y="2568"/>
                  </a:lnTo>
                  <a:lnTo>
                    <a:pt x="564" y="2559"/>
                  </a:lnTo>
                  <a:lnTo>
                    <a:pt x="635" y="2551"/>
                  </a:lnTo>
                  <a:lnTo>
                    <a:pt x="679" y="2577"/>
                  </a:lnTo>
                  <a:lnTo>
                    <a:pt x="767" y="2551"/>
                  </a:lnTo>
                  <a:lnTo>
                    <a:pt x="829" y="2471"/>
                  </a:lnTo>
                  <a:lnTo>
                    <a:pt x="909" y="2401"/>
                  </a:lnTo>
                  <a:lnTo>
                    <a:pt x="962" y="2348"/>
                  </a:lnTo>
                  <a:lnTo>
                    <a:pt x="979" y="2268"/>
                  </a:lnTo>
                  <a:lnTo>
                    <a:pt x="1032" y="2215"/>
                  </a:lnTo>
                  <a:lnTo>
                    <a:pt x="1094" y="2162"/>
                  </a:lnTo>
                  <a:lnTo>
                    <a:pt x="1138" y="2092"/>
                  </a:lnTo>
                  <a:lnTo>
                    <a:pt x="1235" y="2039"/>
                  </a:lnTo>
                  <a:lnTo>
                    <a:pt x="1270" y="1959"/>
                  </a:lnTo>
                  <a:lnTo>
                    <a:pt x="1315" y="1889"/>
                  </a:lnTo>
                  <a:lnTo>
                    <a:pt x="1376" y="1827"/>
                  </a:lnTo>
                  <a:lnTo>
                    <a:pt x="1412" y="1756"/>
                  </a:lnTo>
                  <a:lnTo>
                    <a:pt x="1465" y="1721"/>
                  </a:lnTo>
                  <a:lnTo>
                    <a:pt x="1526" y="1651"/>
                  </a:lnTo>
                  <a:lnTo>
                    <a:pt x="1570" y="1553"/>
                  </a:lnTo>
                  <a:lnTo>
                    <a:pt x="1588" y="1465"/>
                  </a:lnTo>
                  <a:lnTo>
                    <a:pt x="1615" y="1421"/>
                  </a:lnTo>
                  <a:lnTo>
                    <a:pt x="1676" y="1430"/>
                  </a:lnTo>
                  <a:lnTo>
                    <a:pt x="1720" y="1456"/>
                  </a:lnTo>
                  <a:lnTo>
                    <a:pt x="1818" y="1403"/>
                  </a:lnTo>
                  <a:lnTo>
                    <a:pt x="1888" y="1333"/>
                  </a:lnTo>
                  <a:lnTo>
                    <a:pt x="1906" y="1280"/>
                  </a:lnTo>
                  <a:lnTo>
                    <a:pt x="1862" y="1236"/>
                  </a:lnTo>
                  <a:lnTo>
                    <a:pt x="1818" y="1183"/>
                  </a:lnTo>
                  <a:lnTo>
                    <a:pt x="1844" y="1130"/>
                  </a:lnTo>
                  <a:lnTo>
                    <a:pt x="1923" y="1042"/>
                  </a:lnTo>
                  <a:lnTo>
                    <a:pt x="1968" y="989"/>
                  </a:lnTo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6" name="Freeform 24">
              <a:extLst>
                <a:ext uri="{FF2B5EF4-FFF2-40B4-BE49-F238E27FC236}">
                  <a16:creationId xmlns:a16="http://schemas.microsoft.com/office/drawing/2014/main" id="{96478689-E2C1-414F-B5AE-BDEDE8ADF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2" y="3654425"/>
              <a:ext cx="928688" cy="917575"/>
            </a:xfrm>
            <a:custGeom>
              <a:avLst/>
              <a:gdLst>
                <a:gd name="T0" fmla="*/ 2206 w 2578"/>
                <a:gd name="T1" fmla="*/ 2021 h 2551"/>
                <a:gd name="T2" fmla="*/ 2118 w 2578"/>
                <a:gd name="T3" fmla="*/ 2206 h 2551"/>
                <a:gd name="T4" fmla="*/ 2383 w 2578"/>
                <a:gd name="T5" fmla="*/ 2453 h 2551"/>
                <a:gd name="T6" fmla="*/ 2268 w 2578"/>
                <a:gd name="T7" fmla="*/ 2506 h 2551"/>
                <a:gd name="T8" fmla="*/ 2092 w 2578"/>
                <a:gd name="T9" fmla="*/ 2550 h 2551"/>
                <a:gd name="T10" fmla="*/ 1942 w 2578"/>
                <a:gd name="T11" fmla="*/ 2533 h 2551"/>
                <a:gd name="T12" fmla="*/ 1809 w 2578"/>
                <a:gd name="T13" fmla="*/ 2391 h 2551"/>
                <a:gd name="T14" fmla="*/ 1774 w 2578"/>
                <a:gd name="T15" fmla="*/ 2118 h 2551"/>
                <a:gd name="T16" fmla="*/ 1597 w 2578"/>
                <a:gd name="T17" fmla="*/ 2162 h 2551"/>
                <a:gd name="T18" fmla="*/ 1491 w 2578"/>
                <a:gd name="T19" fmla="*/ 2180 h 2551"/>
                <a:gd name="T20" fmla="*/ 1518 w 2578"/>
                <a:gd name="T21" fmla="*/ 1985 h 2551"/>
                <a:gd name="T22" fmla="*/ 1394 w 2578"/>
                <a:gd name="T23" fmla="*/ 1835 h 2551"/>
                <a:gd name="T24" fmla="*/ 1209 w 2578"/>
                <a:gd name="T25" fmla="*/ 1791 h 2551"/>
                <a:gd name="T26" fmla="*/ 971 w 2578"/>
                <a:gd name="T27" fmla="*/ 1835 h 2551"/>
                <a:gd name="T28" fmla="*/ 891 w 2578"/>
                <a:gd name="T29" fmla="*/ 1633 h 2551"/>
                <a:gd name="T30" fmla="*/ 944 w 2578"/>
                <a:gd name="T31" fmla="*/ 1483 h 2551"/>
                <a:gd name="T32" fmla="*/ 838 w 2578"/>
                <a:gd name="T33" fmla="*/ 1306 h 2551"/>
                <a:gd name="T34" fmla="*/ 618 w 2578"/>
                <a:gd name="T35" fmla="*/ 1271 h 2551"/>
                <a:gd name="T36" fmla="*/ 388 w 2578"/>
                <a:gd name="T37" fmla="*/ 1218 h 2551"/>
                <a:gd name="T38" fmla="*/ 230 w 2578"/>
                <a:gd name="T39" fmla="*/ 1015 h 2551"/>
                <a:gd name="T40" fmla="*/ 44 w 2578"/>
                <a:gd name="T41" fmla="*/ 821 h 2551"/>
                <a:gd name="T42" fmla="*/ 124 w 2578"/>
                <a:gd name="T43" fmla="*/ 706 h 2551"/>
                <a:gd name="T44" fmla="*/ 203 w 2578"/>
                <a:gd name="T45" fmla="*/ 618 h 2551"/>
                <a:gd name="T46" fmla="*/ 344 w 2578"/>
                <a:gd name="T47" fmla="*/ 530 h 2551"/>
                <a:gd name="T48" fmla="*/ 433 w 2578"/>
                <a:gd name="T49" fmla="*/ 415 h 2551"/>
                <a:gd name="T50" fmla="*/ 397 w 2578"/>
                <a:gd name="T51" fmla="*/ 309 h 2551"/>
                <a:gd name="T52" fmla="*/ 530 w 2578"/>
                <a:gd name="T53" fmla="*/ 159 h 2551"/>
                <a:gd name="T54" fmla="*/ 715 w 2578"/>
                <a:gd name="T55" fmla="*/ 159 h 2551"/>
                <a:gd name="T56" fmla="*/ 874 w 2578"/>
                <a:gd name="T57" fmla="*/ 212 h 2551"/>
                <a:gd name="T58" fmla="*/ 1050 w 2578"/>
                <a:gd name="T59" fmla="*/ 274 h 2551"/>
                <a:gd name="T60" fmla="*/ 1289 w 2578"/>
                <a:gd name="T61" fmla="*/ 327 h 2551"/>
                <a:gd name="T62" fmla="*/ 1430 w 2578"/>
                <a:gd name="T63" fmla="*/ 238 h 2551"/>
                <a:gd name="T64" fmla="*/ 1668 w 2578"/>
                <a:gd name="T65" fmla="*/ 238 h 2551"/>
                <a:gd name="T66" fmla="*/ 1756 w 2578"/>
                <a:gd name="T67" fmla="*/ 88 h 2551"/>
                <a:gd name="T68" fmla="*/ 1897 w 2578"/>
                <a:gd name="T69" fmla="*/ 53 h 2551"/>
                <a:gd name="T70" fmla="*/ 2127 w 2578"/>
                <a:gd name="T71" fmla="*/ 88 h 2551"/>
                <a:gd name="T72" fmla="*/ 2268 w 2578"/>
                <a:gd name="T73" fmla="*/ 212 h 2551"/>
                <a:gd name="T74" fmla="*/ 2418 w 2578"/>
                <a:gd name="T75" fmla="*/ 362 h 2551"/>
                <a:gd name="T76" fmla="*/ 2427 w 2578"/>
                <a:gd name="T77" fmla="*/ 609 h 2551"/>
                <a:gd name="T78" fmla="*/ 2559 w 2578"/>
                <a:gd name="T79" fmla="*/ 812 h 2551"/>
                <a:gd name="T80" fmla="*/ 2515 w 2578"/>
                <a:gd name="T81" fmla="*/ 927 h 2551"/>
                <a:gd name="T82" fmla="*/ 2356 w 2578"/>
                <a:gd name="T83" fmla="*/ 891 h 2551"/>
                <a:gd name="T84" fmla="*/ 2206 w 2578"/>
                <a:gd name="T85" fmla="*/ 1015 h 2551"/>
                <a:gd name="T86" fmla="*/ 2030 w 2578"/>
                <a:gd name="T87" fmla="*/ 1068 h 2551"/>
                <a:gd name="T88" fmla="*/ 1986 w 2578"/>
                <a:gd name="T89" fmla="*/ 1200 h 2551"/>
                <a:gd name="T90" fmla="*/ 1915 w 2578"/>
                <a:gd name="T91" fmla="*/ 1368 h 2551"/>
                <a:gd name="T92" fmla="*/ 1694 w 2578"/>
                <a:gd name="T93" fmla="*/ 1306 h 2551"/>
                <a:gd name="T94" fmla="*/ 1703 w 2578"/>
                <a:gd name="T95" fmla="*/ 1509 h 2551"/>
                <a:gd name="T96" fmla="*/ 1862 w 2578"/>
                <a:gd name="T97" fmla="*/ 1615 h 2551"/>
                <a:gd name="T98" fmla="*/ 1942 w 2578"/>
                <a:gd name="T99" fmla="*/ 1853 h 2551"/>
                <a:gd name="T100" fmla="*/ 2127 w 2578"/>
                <a:gd name="T101" fmla="*/ 1915 h 2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78" h="2551">
                  <a:moveTo>
                    <a:pt x="2242" y="1941"/>
                  </a:moveTo>
                  <a:lnTo>
                    <a:pt x="2233" y="1985"/>
                  </a:lnTo>
                  <a:lnTo>
                    <a:pt x="2206" y="2021"/>
                  </a:lnTo>
                  <a:lnTo>
                    <a:pt x="2189" y="2091"/>
                  </a:lnTo>
                  <a:lnTo>
                    <a:pt x="2145" y="2136"/>
                  </a:lnTo>
                  <a:lnTo>
                    <a:pt x="2118" y="2206"/>
                  </a:lnTo>
                  <a:lnTo>
                    <a:pt x="2206" y="2286"/>
                  </a:lnTo>
                  <a:lnTo>
                    <a:pt x="2321" y="2391"/>
                  </a:lnTo>
                  <a:lnTo>
                    <a:pt x="2383" y="2453"/>
                  </a:lnTo>
                  <a:lnTo>
                    <a:pt x="2365" y="2497"/>
                  </a:lnTo>
                  <a:lnTo>
                    <a:pt x="2321" y="2515"/>
                  </a:lnTo>
                  <a:lnTo>
                    <a:pt x="2268" y="2506"/>
                  </a:lnTo>
                  <a:lnTo>
                    <a:pt x="2224" y="2533"/>
                  </a:lnTo>
                  <a:lnTo>
                    <a:pt x="2189" y="2550"/>
                  </a:lnTo>
                  <a:lnTo>
                    <a:pt x="2092" y="2550"/>
                  </a:lnTo>
                  <a:lnTo>
                    <a:pt x="2056" y="2506"/>
                  </a:lnTo>
                  <a:lnTo>
                    <a:pt x="2012" y="2541"/>
                  </a:lnTo>
                  <a:lnTo>
                    <a:pt x="1942" y="2533"/>
                  </a:lnTo>
                  <a:lnTo>
                    <a:pt x="1871" y="2488"/>
                  </a:lnTo>
                  <a:lnTo>
                    <a:pt x="1809" y="2471"/>
                  </a:lnTo>
                  <a:lnTo>
                    <a:pt x="1809" y="2391"/>
                  </a:lnTo>
                  <a:lnTo>
                    <a:pt x="1800" y="2303"/>
                  </a:lnTo>
                  <a:lnTo>
                    <a:pt x="1800" y="2188"/>
                  </a:lnTo>
                  <a:lnTo>
                    <a:pt x="1774" y="2118"/>
                  </a:lnTo>
                  <a:lnTo>
                    <a:pt x="1677" y="2083"/>
                  </a:lnTo>
                  <a:lnTo>
                    <a:pt x="1615" y="2100"/>
                  </a:lnTo>
                  <a:lnTo>
                    <a:pt x="1597" y="2162"/>
                  </a:lnTo>
                  <a:lnTo>
                    <a:pt x="1571" y="2206"/>
                  </a:lnTo>
                  <a:lnTo>
                    <a:pt x="1483" y="2224"/>
                  </a:lnTo>
                  <a:lnTo>
                    <a:pt x="1491" y="2180"/>
                  </a:lnTo>
                  <a:lnTo>
                    <a:pt x="1509" y="2127"/>
                  </a:lnTo>
                  <a:lnTo>
                    <a:pt x="1483" y="2056"/>
                  </a:lnTo>
                  <a:lnTo>
                    <a:pt x="1518" y="1985"/>
                  </a:lnTo>
                  <a:lnTo>
                    <a:pt x="1509" y="1915"/>
                  </a:lnTo>
                  <a:lnTo>
                    <a:pt x="1465" y="1862"/>
                  </a:lnTo>
                  <a:lnTo>
                    <a:pt x="1394" y="1835"/>
                  </a:lnTo>
                  <a:lnTo>
                    <a:pt x="1324" y="1818"/>
                  </a:lnTo>
                  <a:lnTo>
                    <a:pt x="1262" y="1774"/>
                  </a:lnTo>
                  <a:lnTo>
                    <a:pt x="1209" y="1791"/>
                  </a:lnTo>
                  <a:lnTo>
                    <a:pt x="1121" y="1818"/>
                  </a:lnTo>
                  <a:lnTo>
                    <a:pt x="1024" y="1800"/>
                  </a:lnTo>
                  <a:lnTo>
                    <a:pt x="971" y="1835"/>
                  </a:lnTo>
                  <a:lnTo>
                    <a:pt x="900" y="1800"/>
                  </a:lnTo>
                  <a:lnTo>
                    <a:pt x="891" y="1721"/>
                  </a:lnTo>
                  <a:lnTo>
                    <a:pt x="891" y="1633"/>
                  </a:lnTo>
                  <a:lnTo>
                    <a:pt x="944" y="1571"/>
                  </a:lnTo>
                  <a:lnTo>
                    <a:pt x="988" y="1527"/>
                  </a:lnTo>
                  <a:lnTo>
                    <a:pt x="944" y="1483"/>
                  </a:lnTo>
                  <a:lnTo>
                    <a:pt x="856" y="1447"/>
                  </a:lnTo>
                  <a:lnTo>
                    <a:pt x="838" y="1385"/>
                  </a:lnTo>
                  <a:lnTo>
                    <a:pt x="838" y="1306"/>
                  </a:lnTo>
                  <a:lnTo>
                    <a:pt x="803" y="1244"/>
                  </a:lnTo>
                  <a:lnTo>
                    <a:pt x="741" y="1253"/>
                  </a:lnTo>
                  <a:lnTo>
                    <a:pt x="618" y="1271"/>
                  </a:lnTo>
                  <a:lnTo>
                    <a:pt x="530" y="1288"/>
                  </a:lnTo>
                  <a:lnTo>
                    <a:pt x="450" y="1253"/>
                  </a:lnTo>
                  <a:lnTo>
                    <a:pt x="388" y="1218"/>
                  </a:lnTo>
                  <a:lnTo>
                    <a:pt x="353" y="1156"/>
                  </a:lnTo>
                  <a:lnTo>
                    <a:pt x="291" y="1103"/>
                  </a:lnTo>
                  <a:lnTo>
                    <a:pt x="230" y="1015"/>
                  </a:lnTo>
                  <a:lnTo>
                    <a:pt x="185" y="953"/>
                  </a:lnTo>
                  <a:lnTo>
                    <a:pt x="106" y="891"/>
                  </a:lnTo>
                  <a:lnTo>
                    <a:pt x="44" y="821"/>
                  </a:lnTo>
                  <a:lnTo>
                    <a:pt x="0" y="759"/>
                  </a:lnTo>
                  <a:lnTo>
                    <a:pt x="53" y="697"/>
                  </a:lnTo>
                  <a:lnTo>
                    <a:pt x="124" y="706"/>
                  </a:lnTo>
                  <a:lnTo>
                    <a:pt x="185" y="741"/>
                  </a:lnTo>
                  <a:lnTo>
                    <a:pt x="194" y="688"/>
                  </a:lnTo>
                  <a:lnTo>
                    <a:pt x="203" y="618"/>
                  </a:lnTo>
                  <a:lnTo>
                    <a:pt x="291" y="583"/>
                  </a:lnTo>
                  <a:lnTo>
                    <a:pt x="353" y="583"/>
                  </a:lnTo>
                  <a:lnTo>
                    <a:pt x="344" y="530"/>
                  </a:lnTo>
                  <a:lnTo>
                    <a:pt x="362" y="477"/>
                  </a:lnTo>
                  <a:lnTo>
                    <a:pt x="424" y="468"/>
                  </a:lnTo>
                  <a:lnTo>
                    <a:pt x="433" y="415"/>
                  </a:lnTo>
                  <a:lnTo>
                    <a:pt x="362" y="380"/>
                  </a:lnTo>
                  <a:lnTo>
                    <a:pt x="309" y="344"/>
                  </a:lnTo>
                  <a:lnTo>
                    <a:pt x="397" y="309"/>
                  </a:lnTo>
                  <a:lnTo>
                    <a:pt x="450" y="274"/>
                  </a:lnTo>
                  <a:lnTo>
                    <a:pt x="494" y="221"/>
                  </a:lnTo>
                  <a:lnTo>
                    <a:pt x="530" y="159"/>
                  </a:lnTo>
                  <a:lnTo>
                    <a:pt x="609" y="115"/>
                  </a:lnTo>
                  <a:lnTo>
                    <a:pt x="680" y="97"/>
                  </a:lnTo>
                  <a:lnTo>
                    <a:pt x="715" y="159"/>
                  </a:lnTo>
                  <a:lnTo>
                    <a:pt x="768" y="203"/>
                  </a:lnTo>
                  <a:lnTo>
                    <a:pt x="812" y="177"/>
                  </a:lnTo>
                  <a:lnTo>
                    <a:pt x="874" y="212"/>
                  </a:lnTo>
                  <a:lnTo>
                    <a:pt x="900" y="274"/>
                  </a:lnTo>
                  <a:lnTo>
                    <a:pt x="971" y="256"/>
                  </a:lnTo>
                  <a:lnTo>
                    <a:pt x="1050" y="274"/>
                  </a:lnTo>
                  <a:lnTo>
                    <a:pt x="1139" y="291"/>
                  </a:lnTo>
                  <a:lnTo>
                    <a:pt x="1200" y="256"/>
                  </a:lnTo>
                  <a:lnTo>
                    <a:pt x="1289" y="327"/>
                  </a:lnTo>
                  <a:lnTo>
                    <a:pt x="1368" y="335"/>
                  </a:lnTo>
                  <a:lnTo>
                    <a:pt x="1412" y="291"/>
                  </a:lnTo>
                  <a:lnTo>
                    <a:pt x="1430" y="238"/>
                  </a:lnTo>
                  <a:lnTo>
                    <a:pt x="1483" y="274"/>
                  </a:lnTo>
                  <a:lnTo>
                    <a:pt x="1562" y="238"/>
                  </a:lnTo>
                  <a:lnTo>
                    <a:pt x="1668" y="238"/>
                  </a:lnTo>
                  <a:lnTo>
                    <a:pt x="1747" y="221"/>
                  </a:lnTo>
                  <a:lnTo>
                    <a:pt x="1747" y="159"/>
                  </a:lnTo>
                  <a:lnTo>
                    <a:pt x="1756" y="88"/>
                  </a:lnTo>
                  <a:lnTo>
                    <a:pt x="1765" y="35"/>
                  </a:lnTo>
                  <a:lnTo>
                    <a:pt x="1827" y="0"/>
                  </a:lnTo>
                  <a:lnTo>
                    <a:pt x="1897" y="53"/>
                  </a:lnTo>
                  <a:lnTo>
                    <a:pt x="1986" y="27"/>
                  </a:lnTo>
                  <a:lnTo>
                    <a:pt x="2056" y="27"/>
                  </a:lnTo>
                  <a:lnTo>
                    <a:pt x="2127" y="88"/>
                  </a:lnTo>
                  <a:lnTo>
                    <a:pt x="2206" y="115"/>
                  </a:lnTo>
                  <a:lnTo>
                    <a:pt x="2259" y="115"/>
                  </a:lnTo>
                  <a:lnTo>
                    <a:pt x="2268" y="212"/>
                  </a:lnTo>
                  <a:lnTo>
                    <a:pt x="2277" y="274"/>
                  </a:lnTo>
                  <a:lnTo>
                    <a:pt x="2321" y="335"/>
                  </a:lnTo>
                  <a:lnTo>
                    <a:pt x="2418" y="362"/>
                  </a:lnTo>
                  <a:lnTo>
                    <a:pt x="2374" y="406"/>
                  </a:lnTo>
                  <a:lnTo>
                    <a:pt x="2400" y="503"/>
                  </a:lnTo>
                  <a:lnTo>
                    <a:pt x="2427" y="609"/>
                  </a:lnTo>
                  <a:lnTo>
                    <a:pt x="2462" y="671"/>
                  </a:lnTo>
                  <a:lnTo>
                    <a:pt x="2515" y="741"/>
                  </a:lnTo>
                  <a:lnTo>
                    <a:pt x="2559" y="812"/>
                  </a:lnTo>
                  <a:lnTo>
                    <a:pt x="2577" y="865"/>
                  </a:lnTo>
                  <a:lnTo>
                    <a:pt x="2577" y="918"/>
                  </a:lnTo>
                  <a:lnTo>
                    <a:pt x="2515" y="927"/>
                  </a:lnTo>
                  <a:lnTo>
                    <a:pt x="2462" y="900"/>
                  </a:lnTo>
                  <a:lnTo>
                    <a:pt x="2400" y="900"/>
                  </a:lnTo>
                  <a:lnTo>
                    <a:pt x="2356" y="891"/>
                  </a:lnTo>
                  <a:lnTo>
                    <a:pt x="2321" y="962"/>
                  </a:lnTo>
                  <a:lnTo>
                    <a:pt x="2250" y="1006"/>
                  </a:lnTo>
                  <a:lnTo>
                    <a:pt x="2206" y="1015"/>
                  </a:lnTo>
                  <a:lnTo>
                    <a:pt x="2118" y="980"/>
                  </a:lnTo>
                  <a:lnTo>
                    <a:pt x="2047" y="988"/>
                  </a:lnTo>
                  <a:lnTo>
                    <a:pt x="2030" y="1068"/>
                  </a:lnTo>
                  <a:lnTo>
                    <a:pt x="1986" y="1094"/>
                  </a:lnTo>
                  <a:lnTo>
                    <a:pt x="1933" y="1147"/>
                  </a:lnTo>
                  <a:lnTo>
                    <a:pt x="1986" y="1200"/>
                  </a:lnTo>
                  <a:lnTo>
                    <a:pt x="2021" y="1280"/>
                  </a:lnTo>
                  <a:lnTo>
                    <a:pt x="1986" y="1324"/>
                  </a:lnTo>
                  <a:lnTo>
                    <a:pt x="1915" y="1368"/>
                  </a:lnTo>
                  <a:lnTo>
                    <a:pt x="1853" y="1315"/>
                  </a:lnTo>
                  <a:lnTo>
                    <a:pt x="1792" y="1280"/>
                  </a:lnTo>
                  <a:lnTo>
                    <a:pt x="1694" y="1306"/>
                  </a:lnTo>
                  <a:lnTo>
                    <a:pt x="1686" y="1385"/>
                  </a:lnTo>
                  <a:lnTo>
                    <a:pt x="1712" y="1447"/>
                  </a:lnTo>
                  <a:lnTo>
                    <a:pt x="1703" y="1509"/>
                  </a:lnTo>
                  <a:lnTo>
                    <a:pt x="1721" y="1571"/>
                  </a:lnTo>
                  <a:lnTo>
                    <a:pt x="1783" y="1588"/>
                  </a:lnTo>
                  <a:lnTo>
                    <a:pt x="1862" y="1615"/>
                  </a:lnTo>
                  <a:lnTo>
                    <a:pt x="1915" y="1659"/>
                  </a:lnTo>
                  <a:lnTo>
                    <a:pt x="1906" y="1791"/>
                  </a:lnTo>
                  <a:lnTo>
                    <a:pt x="1942" y="1853"/>
                  </a:lnTo>
                  <a:lnTo>
                    <a:pt x="2021" y="1871"/>
                  </a:lnTo>
                  <a:lnTo>
                    <a:pt x="2083" y="1871"/>
                  </a:lnTo>
                  <a:lnTo>
                    <a:pt x="2127" y="1915"/>
                  </a:lnTo>
                  <a:lnTo>
                    <a:pt x="2180" y="1950"/>
                  </a:lnTo>
                  <a:lnTo>
                    <a:pt x="2242" y="1941"/>
                  </a:lnTo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7" name="Freeform 25">
              <a:extLst>
                <a:ext uri="{FF2B5EF4-FFF2-40B4-BE49-F238E27FC236}">
                  <a16:creationId xmlns:a16="http://schemas.microsoft.com/office/drawing/2014/main" id="{1441E839-85D3-8E45-9A0D-7DA943C00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919537"/>
              <a:ext cx="944562" cy="901700"/>
            </a:xfrm>
            <a:custGeom>
              <a:avLst/>
              <a:gdLst>
                <a:gd name="T0" fmla="*/ 971 w 2622"/>
                <a:gd name="T1" fmla="*/ 0 h 2506"/>
                <a:gd name="T2" fmla="*/ 891 w 2622"/>
                <a:gd name="T3" fmla="*/ 52 h 2506"/>
                <a:gd name="T4" fmla="*/ 803 w 2622"/>
                <a:gd name="T5" fmla="*/ 0 h 2506"/>
                <a:gd name="T6" fmla="*/ 750 w 2622"/>
                <a:gd name="T7" fmla="*/ 52 h 2506"/>
                <a:gd name="T8" fmla="*/ 697 w 2622"/>
                <a:gd name="T9" fmla="*/ 105 h 2506"/>
                <a:gd name="T10" fmla="*/ 618 w 2622"/>
                <a:gd name="T11" fmla="*/ 123 h 2506"/>
                <a:gd name="T12" fmla="*/ 547 w 2622"/>
                <a:gd name="T13" fmla="*/ 185 h 2506"/>
                <a:gd name="T14" fmla="*/ 424 w 2622"/>
                <a:gd name="T15" fmla="*/ 317 h 2506"/>
                <a:gd name="T16" fmla="*/ 344 w 2622"/>
                <a:gd name="T17" fmla="*/ 467 h 2506"/>
                <a:gd name="T18" fmla="*/ 335 w 2622"/>
                <a:gd name="T19" fmla="*/ 600 h 2506"/>
                <a:gd name="T20" fmla="*/ 415 w 2622"/>
                <a:gd name="T21" fmla="*/ 741 h 2506"/>
                <a:gd name="T22" fmla="*/ 494 w 2622"/>
                <a:gd name="T23" fmla="*/ 855 h 2506"/>
                <a:gd name="T24" fmla="*/ 529 w 2622"/>
                <a:gd name="T25" fmla="*/ 917 h 2506"/>
                <a:gd name="T26" fmla="*/ 468 w 2622"/>
                <a:gd name="T27" fmla="*/ 1005 h 2506"/>
                <a:gd name="T28" fmla="*/ 362 w 2622"/>
                <a:gd name="T29" fmla="*/ 988 h 2506"/>
                <a:gd name="T30" fmla="*/ 176 w 2622"/>
                <a:gd name="T31" fmla="*/ 970 h 2506"/>
                <a:gd name="T32" fmla="*/ 71 w 2622"/>
                <a:gd name="T33" fmla="*/ 1058 h 2506"/>
                <a:gd name="T34" fmla="*/ 0 w 2622"/>
                <a:gd name="T35" fmla="*/ 1182 h 2506"/>
                <a:gd name="T36" fmla="*/ 124 w 2622"/>
                <a:gd name="T37" fmla="*/ 1279 h 2506"/>
                <a:gd name="T38" fmla="*/ 176 w 2622"/>
                <a:gd name="T39" fmla="*/ 1367 h 2506"/>
                <a:gd name="T40" fmla="*/ 318 w 2622"/>
                <a:gd name="T41" fmla="*/ 1473 h 2506"/>
                <a:gd name="T42" fmla="*/ 450 w 2622"/>
                <a:gd name="T43" fmla="*/ 1561 h 2506"/>
                <a:gd name="T44" fmla="*/ 653 w 2622"/>
                <a:gd name="T45" fmla="*/ 1623 h 2506"/>
                <a:gd name="T46" fmla="*/ 777 w 2622"/>
                <a:gd name="T47" fmla="*/ 1755 h 2506"/>
                <a:gd name="T48" fmla="*/ 953 w 2622"/>
                <a:gd name="T49" fmla="*/ 1817 h 2506"/>
                <a:gd name="T50" fmla="*/ 1077 w 2622"/>
                <a:gd name="T51" fmla="*/ 1914 h 2506"/>
                <a:gd name="T52" fmla="*/ 1333 w 2622"/>
                <a:gd name="T53" fmla="*/ 2047 h 2506"/>
                <a:gd name="T54" fmla="*/ 1544 w 2622"/>
                <a:gd name="T55" fmla="*/ 2064 h 2506"/>
                <a:gd name="T56" fmla="*/ 1703 w 2622"/>
                <a:gd name="T57" fmla="*/ 2153 h 2506"/>
                <a:gd name="T58" fmla="*/ 1836 w 2622"/>
                <a:gd name="T59" fmla="*/ 2250 h 2506"/>
                <a:gd name="T60" fmla="*/ 1915 w 2622"/>
                <a:gd name="T61" fmla="*/ 2408 h 2506"/>
                <a:gd name="T62" fmla="*/ 2039 w 2622"/>
                <a:gd name="T63" fmla="*/ 2461 h 2506"/>
                <a:gd name="T64" fmla="*/ 2197 w 2622"/>
                <a:gd name="T65" fmla="*/ 2505 h 2506"/>
                <a:gd name="T66" fmla="*/ 2321 w 2622"/>
                <a:gd name="T67" fmla="*/ 2488 h 2506"/>
                <a:gd name="T68" fmla="*/ 2330 w 2622"/>
                <a:gd name="T69" fmla="*/ 2382 h 2506"/>
                <a:gd name="T70" fmla="*/ 2303 w 2622"/>
                <a:gd name="T71" fmla="*/ 2250 h 2506"/>
                <a:gd name="T72" fmla="*/ 2312 w 2622"/>
                <a:gd name="T73" fmla="*/ 2188 h 2506"/>
                <a:gd name="T74" fmla="*/ 2400 w 2622"/>
                <a:gd name="T75" fmla="*/ 2126 h 2506"/>
                <a:gd name="T76" fmla="*/ 2356 w 2622"/>
                <a:gd name="T77" fmla="*/ 2003 h 2506"/>
                <a:gd name="T78" fmla="*/ 2339 w 2622"/>
                <a:gd name="T79" fmla="*/ 1914 h 2506"/>
                <a:gd name="T80" fmla="*/ 2294 w 2622"/>
                <a:gd name="T81" fmla="*/ 1764 h 2506"/>
                <a:gd name="T82" fmla="*/ 2303 w 2622"/>
                <a:gd name="T83" fmla="*/ 1588 h 2506"/>
                <a:gd name="T84" fmla="*/ 2436 w 2622"/>
                <a:gd name="T85" fmla="*/ 1526 h 2506"/>
                <a:gd name="T86" fmla="*/ 2586 w 2622"/>
                <a:gd name="T87" fmla="*/ 1491 h 2506"/>
                <a:gd name="T88" fmla="*/ 2612 w 2622"/>
                <a:gd name="T89" fmla="*/ 1394 h 2506"/>
                <a:gd name="T90" fmla="*/ 2621 w 2622"/>
                <a:gd name="T91" fmla="*/ 1252 h 2506"/>
                <a:gd name="T92" fmla="*/ 2568 w 2622"/>
                <a:gd name="T93" fmla="*/ 1129 h 2506"/>
                <a:gd name="T94" fmla="*/ 2427 w 2622"/>
                <a:gd name="T95" fmla="*/ 1085 h 2506"/>
                <a:gd name="T96" fmla="*/ 2312 w 2622"/>
                <a:gd name="T97" fmla="*/ 1058 h 2506"/>
                <a:gd name="T98" fmla="*/ 2127 w 2622"/>
                <a:gd name="T99" fmla="*/ 1067 h 2506"/>
                <a:gd name="T100" fmla="*/ 2003 w 2622"/>
                <a:gd name="T101" fmla="*/ 1067 h 2506"/>
                <a:gd name="T102" fmla="*/ 1994 w 2622"/>
                <a:gd name="T103" fmla="*/ 900 h 2506"/>
                <a:gd name="T104" fmla="*/ 2091 w 2622"/>
                <a:gd name="T105" fmla="*/ 794 h 2506"/>
                <a:gd name="T106" fmla="*/ 1959 w 2622"/>
                <a:gd name="T107" fmla="*/ 714 h 2506"/>
                <a:gd name="T108" fmla="*/ 1941 w 2622"/>
                <a:gd name="T109" fmla="*/ 573 h 2506"/>
                <a:gd name="T110" fmla="*/ 1844 w 2622"/>
                <a:gd name="T111" fmla="*/ 520 h 2506"/>
                <a:gd name="T112" fmla="*/ 1633 w 2622"/>
                <a:gd name="T113" fmla="*/ 555 h 2506"/>
                <a:gd name="T114" fmla="*/ 1491 w 2622"/>
                <a:gd name="T115" fmla="*/ 485 h 2506"/>
                <a:gd name="T116" fmla="*/ 1394 w 2622"/>
                <a:gd name="T117" fmla="*/ 370 h 2506"/>
                <a:gd name="T118" fmla="*/ 1288 w 2622"/>
                <a:gd name="T119" fmla="*/ 220 h 2506"/>
                <a:gd name="T120" fmla="*/ 1147 w 2622"/>
                <a:gd name="T121" fmla="*/ 88 h 2506"/>
                <a:gd name="T122" fmla="*/ 1015 w 2622"/>
                <a:gd name="T123" fmla="*/ 44 h 2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22" h="2506">
                  <a:moveTo>
                    <a:pt x="1015" y="44"/>
                  </a:moveTo>
                  <a:lnTo>
                    <a:pt x="971" y="0"/>
                  </a:lnTo>
                  <a:lnTo>
                    <a:pt x="918" y="8"/>
                  </a:lnTo>
                  <a:lnTo>
                    <a:pt x="891" y="52"/>
                  </a:lnTo>
                  <a:lnTo>
                    <a:pt x="838" y="52"/>
                  </a:lnTo>
                  <a:lnTo>
                    <a:pt x="803" y="0"/>
                  </a:lnTo>
                  <a:lnTo>
                    <a:pt x="750" y="17"/>
                  </a:lnTo>
                  <a:lnTo>
                    <a:pt x="750" y="52"/>
                  </a:lnTo>
                  <a:lnTo>
                    <a:pt x="732" y="114"/>
                  </a:lnTo>
                  <a:lnTo>
                    <a:pt x="697" y="105"/>
                  </a:lnTo>
                  <a:lnTo>
                    <a:pt x="662" y="88"/>
                  </a:lnTo>
                  <a:lnTo>
                    <a:pt x="618" y="123"/>
                  </a:lnTo>
                  <a:lnTo>
                    <a:pt x="627" y="176"/>
                  </a:lnTo>
                  <a:lnTo>
                    <a:pt x="547" y="185"/>
                  </a:lnTo>
                  <a:lnTo>
                    <a:pt x="477" y="229"/>
                  </a:lnTo>
                  <a:lnTo>
                    <a:pt x="424" y="317"/>
                  </a:lnTo>
                  <a:lnTo>
                    <a:pt x="371" y="405"/>
                  </a:lnTo>
                  <a:lnTo>
                    <a:pt x="344" y="467"/>
                  </a:lnTo>
                  <a:lnTo>
                    <a:pt x="327" y="564"/>
                  </a:lnTo>
                  <a:lnTo>
                    <a:pt x="335" y="600"/>
                  </a:lnTo>
                  <a:lnTo>
                    <a:pt x="379" y="679"/>
                  </a:lnTo>
                  <a:lnTo>
                    <a:pt x="415" y="741"/>
                  </a:lnTo>
                  <a:lnTo>
                    <a:pt x="468" y="785"/>
                  </a:lnTo>
                  <a:lnTo>
                    <a:pt x="494" y="855"/>
                  </a:lnTo>
                  <a:lnTo>
                    <a:pt x="538" y="873"/>
                  </a:lnTo>
                  <a:lnTo>
                    <a:pt x="529" y="917"/>
                  </a:lnTo>
                  <a:lnTo>
                    <a:pt x="529" y="970"/>
                  </a:lnTo>
                  <a:lnTo>
                    <a:pt x="468" y="1005"/>
                  </a:lnTo>
                  <a:lnTo>
                    <a:pt x="424" y="979"/>
                  </a:lnTo>
                  <a:lnTo>
                    <a:pt x="362" y="988"/>
                  </a:lnTo>
                  <a:lnTo>
                    <a:pt x="265" y="970"/>
                  </a:lnTo>
                  <a:lnTo>
                    <a:pt x="176" y="970"/>
                  </a:lnTo>
                  <a:lnTo>
                    <a:pt x="124" y="997"/>
                  </a:lnTo>
                  <a:lnTo>
                    <a:pt x="71" y="1058"/>
                  </a:lnTo>
                  <a:lnTo>
                    <a:pt x="9" y="1120"/>
                  </a:lnTo>
                  <a:lnTo>
                    <a:pt x="0" y="1182"/>
                  </a:lnTo>
                  <a:lnTo>
                    <a:pt x="44" y="1252"/>
                  </a:lnTo>
                  <a:lnTo>
                    <a:pt x="124" y="1279"/>
                  </a:lnTo>
                  <a:lnTo>
                    <a:pt x="132" y="1323"/>
                  </a:lnTo>
                  <a:lnTo>
                    <a:pt x="176" y="1367"/>
                  </a:lnTo>
                  <a:lnTo>
                    <a:pt x="265" y="1411"/>
                  </a:lnTo>
                  <a:lnTo>
                    <a:pt x="318" y="1473"/>
                  </a:lnTo>
                  <a:lnTo>
                    <a:pt x="362" y="1517"/>
                  </a:lnTo>
                  <a:lnTo>
                    <a:pt x="450" y="1561"/>
                  </a:lnTo>
                  <a:lnTo>
                    <a:pt x="556" y="1623"/>
                  </a:lnTo>
                  <a:lnTo>
                    <a:pt x="653" y="1623"/>
                  </a:lnTo>
                  <a:lnTo>
                    <a:pt x="697" y="1676"/>
                  </a:lnTo>
                  <a:lnTo>
                    <a:pt x="777" y="1755"/>
                  </a:lnTo>
                  <a:lnTo>
                    <a:pt x="847" y="1800"/>
                  </a:lnTo>
                  <a:lnTo>
                    <a:pt x="953" y="1817"/>
                  </a:lnTo>
                  <a:lnTo>
                    <a:pt x="997" y="1879"/>
                  </a:lnTo>
                  <a:lnTo>
                    <a:pt x="1077" y="1914"/>
                  </a:lnTo>
                  <a:lnTo>
                    <a:pt x="1183" y="2003"/>
                  </a:lnTo>
                  <a:lnTo>
                    <a:pt x="1333" y="2047"/>
                  </a:lnTo>
                  <a:lnTo>
                    <a:pt x="1456" y="2038"/>
                  </a:lnTo>
                  <a:lnTo>
                    <a:pt x="1544" y="2064"/>
                  </a:lnTo>
                  <a:lnTo>
                    <a:pt x="1633" y="2108"/>
                  </a:lnTo>
                  <a:lnTo>
                    <a:pt x="1703" y="2153"/>
                  </a:lnTo>
                  <a:lnTo>
                    <a:pt x="1774" y="2205"/>
                  </a:lnTo>
                  <a:lnTo>
                    <a:pt x="1836" y="2250"/>
                  </a:lnTo>
                  <a:lnTo>
                    <a:pt x="1880" y="2338"/>
                  </a:lnTo>
                  <a:lnTo>
                    <a:pt x="1915" y="2408"/>
                  </a:lnTo>
                  <a:lnTo>
                    <a:pt x="1941" y="2461"/>
                  </a:lnTo>
                  <a:lnTo>
                    <a:pt x="2039" y="2461"/>
                  </a:lnTo>
                  <a:lnTo>
                    <a:pt x="2118" y="2479"/>
                  </a:lnTo>
                  <a:lnTo>
                    <a:pt x="2197" y="2505"/>
                  </a:lnTo>
                  <a:lnTo>
                    <a:pt x="2286" y="2470"/>
                  </a:lnTo>
                  <a:lnTo>
                    <a:pt x="2321" y="2488"/>
                  </a:lnTo>
                  <a:lnTo>
                    <a:pt x="2339" y="2444"/>
                  </a:lnTo>
                  <a:lnTo>
                    <a:pt x="2330" y="2382"/>
                  </a:lnTo>
                  <a:lnTo>
                    <a:pt x="2303" y="2329"/>
                  </a:lnTo>
                  <a:lnTo>
                    <a:pt x="2303" y="2250"/>
                  </a:lnTo>
                  <a:lnTo>
                    <a:pt x="2259" y="2205"/>
                  </a:lnTo>
                  <a:lnTo>
                    <a:pt x="2312" y="2188"/>
                  </a:lnTo>
                  <a:lnTo>
                    <a:pt x="2392" y="2170"/>
                  </a:lnTo>
                  <a:lnTo>
                    <a:pt x="2400" y="2126"/>
                  </a:lnTo>
                  <a:lnTo>
                    <a:pt x="2374" y="2082"/>
                  </a:lnTo>
                  <a:lnTo>
                    <a:pt x="2356" y="2003"/>
                  </a:lnTo>
                  <a:lnTo>
                    <a:pt x="2365" y="1941"/>
                  </a:lnTo>
                  <a:lnTo>
                    <a:pt x="2339" y="1914"/>
                  </a:lnTo>
                  <a:lnTo>
                    <a:pt x="2312" y="1853"/>
                  </a:lnTo>
                  <a:lnTo>
                    <a:pt x="2294" y="1764"/>
                  </a:lnTo>
                  <a:lnTo>
                    <a:pt x="2294" y="1667"/>
                  </a:lnTo>
                  <a:lnTo>
                    <a:pt x="2303" y="1588"/>
                  </a:lnTo>
                  <a:lnTo>
                    <a:pt x="2356" y="1544"/>
                  </a:lnTo>
                  <a:lnTo>
                    <a:pt x="2436" y="1526"/>
                  </a:lnTo>
                  <a:lnTo>
                    <a:pt x="2515" y="1517"/>
                  </a:lnTo>
                  <a:lnTo>
                    <a:pt x="2586" y="1491"/>
                  </a:lnTo>
                  <a:lnTo>
                    <a:pt x="2594" y="1447"/>
                  </a:lnTo>
                  <a:lnTo>
                    <a:pt x="2612" y="1394"/>
                  </a:lnTo>
                  <a:lnTo>
                    <a:pt x="2586" y="1323"/>
                  </a:lnTo>
                  <a:lnTo>
                    <a:pt x="2621" y="1252"/>
                  </a:lnTo>
                  <a:lnTo>
                    <a:pt x="2612" y="1182"/>
                  </a:lnTo>
                  <a:lnTo>
                    <a:pt x="2568" y="1129"/>
                  </a:lnTo>
                  <a:lnTo>
                    <a:pt x="2497" y="1102"/>
                  </a:lnTo>
                  <a:lnTo>
                    <a:pt x="2427" y="1085"/>
                  </a:lnTo>
                  <a:lnTo>
                    <a:pt x="2365" y="1041"/>
                  </a:lnTo>
                  <a:lnTo>
                    <a:pt x="2312" y="1058"/>
                  </a:lnTo>
                  <a:lnTo>
                    <a:pt x="2224" y="1085"/>
                  </a:lnTo>
                  <a:lnTo>
                    <a:pt x="2127" y="1067"/>
                  </a:lnTo>
                  <a:lnTo>
                    <a:pt x="2074" y="1102"/>
                  </a:lnTo>
                  <a:lnTo>
                    <a:pt x="2003" y="1067"/>
                  </a:lnTo>
                  <a:lnTo>
                    <a:pt x="1994" y="988"/>
                  </a:lnTo>
                  <a:lnTo>
                    <a:pt x="1994" y="900"/>
                  </a:lnTo>
                  <a:lnTo>
                    <a:pt x="2047" y="838"/>
                  </a:lnTo>
                  <a:lnTo>
                    <a:pt x="2091" y="794"/>
                  </a:lnTo>
                  <a:lnTo>
                    <a:pt x="2047" y="750"/>
                  </a:lnTo>
                  <a:lnTo>
                    <a:pt x="1959" y="714"/>
                  </a:lnTo>
                  <a:lnTo>
                    <a:pt x="1941" y="652"/>
                  </a:lnTo>
                  <a:lnTo>
                    <a:pt x="1941" y="573"/>
                  </a:lnTo>
                  <a:lnTo>
                    <a:pt x="1906" y="511"/>
                  </a:lnTo>
                  <a:lnTo>
                    <a:pt x="1844" y="520"/>
                  </a:lnTo>
                  <a:lnTo>
                    <a:pt x="1721" y="538"/>
                  </a:lnTo>
                  <a:lnTo>
                    <a:pt x="1633" y="555"/>
                  </a:lnTo>
                  <a:lnTo>
                    <a:pt x="1553" y="520"/>
                  </a:lnTo>
                  <a:lnTo>
                    <a:pt x="1491" y="485"/>
                  </a:lnTo>
                  <a:lnTo>
                    <a:pt x="1456" y="423"/>
                  </a:lnTo>
                  <a:lnTo>
                    <a:pt x="1394" y="370"/>
                  </a:lnTo>
                  <a:lnTo>
                    <a:pt x="1333" y="282"/>
                  </a:lnTo>
                  <a:lnTo>
                    <a:pt x="1288" y="220"/>
                  </a:lnTo>
                  <a:lnTo>
                    <a:pt x="1209" y="158"/>
                  </a:lnTo>
                  <a:lnTo>
                    <a:pt x="1147" y="88"/>
                  </a:lnTo>
                  <a:lnTo>
                    <a:pt x="1103" y="26"/>
                  </a:lnTo>
                  <a:lnTo>
                    <a:pt x="1015" y="44"/>
                  </a:lnTo>
                </a:path>
              </a:pathLst>
            </a:cu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8" name="Freeform 26">
              <a:extLst>
                <a:ext uri="{FF2B5EF4-FFF2-40B4-BE49-F238E27FC236}">
                  <a16:creationId xmlns:a16="http://schemas.microsoft.com/office/drawing/2014/main" id="{2E75B148-67D5-494F-9EC6-5939489A0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387" y="4405312"/>
              <a:ext cx="1401763" cy="739775"/>
            </a:xfrm>
            <a:custGeom>
              <a:avLst/>
              <a:gdLst>
                <a:gd name="T0" fmla="*/ 230 w 3893"/>
                <a:gd name="T1" fmla="*/ 1208 h 2056"/>
                <a:gd name="T2" fmla="*/ 406 w 3893"/>
                <a:gd name="T3" fmla="*/ 1253 h 2056"/>
                <a:gd name="T4" fmla="*/ 556 w 3893"/>
                <a:gd name="T5" fmla="*/ 1217 h 2056"/>
                <a:gd name="T6" fmla="*/ 733 w 3893"/>
                <a:gd name="T7" fmla="*/ 1253 h 2056"/>
                <a:gd name="T8" fmla="*/ 874 w 3893"/>
                <a:gd name="T9" fmla="*/ 1085 h 2056"/>
                <a:gd name="T10" fmla="*/ 980 w 3893"/>
                <a:gd name="T11" fmla="*/ 1032 h 2056"/>
                <a:gd name="T12" fmla="*/ 1165 w 3893"/>
                <a:gd name="T13" fmla="*/ 1094 h 2056"/>
                <a:gd name="T14" fmla="*/ 1324 w 3893"/>
                <a:gd name="T15" fmla="*/ 1217 h 2056"/>
                <a:gd name="T16" fmla="*/ 1509 w 3893"/>
                <a:gd name="T17" fmla="*/ 1358 h 2056"/>
                <a:gd name="T18" fmla="*/ 1889 w 3893"/>
                <a:gd name="T19" fmla="*/ 1508 h 2056"/>
                <a:gd name="T20" fmla="*/ 2092 w 3893"/>
                <a:gd name="T21" fmla="*/ 1553 h 2056"/>
                <a:gd name="T22" fmla="*/ 2321 w 3893"/>
                <a:gd name="T23" fmla="*/ 1535 h 2056"/>
                <a:gd name="T24" fmla="*/ 2462 w 3893"/>
                <a:gd name="T25" fmla="*/ 1561 h 2056"/>
                <a:gd name="T26" fmla="*/ 2639 w 3893"/>
                <a:gd name="T27" fmla="*/ 1685 h 2056"/>
                <a:gd name="T28" fmla="*/ 2833 w 3893"/>
                <a:gd name="T29" fmla="*/ 1694 h 2056"/>
                <a:gd name="T30" fmla="*/ 2965 w 3893"/>
                <a:gd name="T31" fmla="*/ 1853 h 2056"/>
                <a:gd name="T32" fmla="*/ 3124 w 3893"/>
                <a:gd name="T33" fmla="*/ 1950 h 2056"/>
                <a:gd name="T34" fmla="*/ 3292 w 3893"/>
                <a:gd name="T35" fmla="*/ 2055 h 2056"/>
                <a:gd name="T36" fmla="*/ 3715 w 3893"/>
                <a:gd name="T37" fmla="*/ 1800 h 2056"/>
                <a:gd name="T38" fmla="*/ 3574 w 3893"/>
                <a:gd name="T39" fmla="*/ 1694 h 2056"/>
                <a:gd name="T40" fmla="*/ 3442 w 3893"/>
                <a:gd name="T41" fmla="*/ 1694 h 2056"/>
                <a:gd name="T42" fmla="*/ 3301 w 3893"/>
                <a:gd name="T43" fmla="*/ 1570 h 2056"/>
                <a:gd name="T44" fmla="*/ 3159 w 3893"/>
                <a:gd name="T45" fmla="*/ 1597 h 2056"/>
                <a:gd name="T46" fmla="*/ 3018 w 3893"/>
                <a:gd name="T47" fmla="*/ 1579 h 2056"/>
                <a:gd name="T48" fmla="*/ 2948 w 3893"/>
                <a:gd name="T49" fmla="*/ 1473 h 2056"/>
                <a:gd name="T50" fmla="*/ 2921 w 3893"/>
                <a:gd name="T51" fmla="*/ 1367 h 2056"/>
                <a:gd name="T52" fmla="*/ 2798 w 3893"/>
                <a:gd name="T53" fmla="*/ 1235 h 2056"/>
                <a:gd name="T54" fmla="*/ 2568 w 3893"/>
                <a:gd name="T55" fmla="*/ 1226 h 2056"/>
                <a:gd name="T56" fmla="*/ 2542 w 3893"/>
                <a:gd name="T57" fmla="*/ 1058 h 2056"/>
                <a:gd name="T58" fmla="*/ 2427 w 3893"/>
                <a:gd name="T59" fmla="*/ 970 h 2056"/>
                <a:gd name="T60" fmla="*/ 2303 w 3893"/>
                <a:gd name="T61" fmla="*/ 953 h 2056"/>
                <a:gd name="T62" fmla="*/ 2268 w 3893"/>
                <a:gd name="T63" fmla="*/ 829 h 2056"/>
                <a:gd name="T64" fmla="*/ 2224 w 3893"/>
                <a:gd name="T65" fmla="*/ 714 h 2056"/>
                <a:gd name="T66" fmla="*/ 1995 w 3893"/>
                <a:gd name="T67" fmla="*/ 679 h 2056"/>
                <a:gd name="T68" fmla="*/ 1845 w 3893"/>
                <a:gd name="T69" fmla="*/ 582 h 2056"/>
                <a:gd name="T70" fmla="*/ 1668 w 3893"/>
                <a:gd name="T71" fmla="*/ 573 h 2056"/>
                <a:gd name="T72" fmla="*/ 1492 w 3893"/>
                <a:gd name="T73" fmla="*/ 555 h 2056"/>
                <a:gd name="T74" fmla="*/ 1403 w 3893"/>
                <a:gd name="T75" fmla="*/ 405 h 2056"/>
                <a:gd name="T76" fmla="*/ 1227 w 3893"/>
                <a:gd name="T77" fmla="*/ 370 h 2056"/>
                <a:gd name="T78" fmla="*/ 1112 w 3893"/>
                <a:gd name="T79" fmla="*/ 423 h 2056"/>
                <a:gd name="T80" fmla="*/ 936 w 3893"/>
                <a:gd name="T81" fmla="*/ 467 h 2056"/>
                <a:gd name="T82" fmla="*/ 786 w 3893"/>
                <a:gd name="T83" fmla="*/ 450 h 2056"/>
                <a:gd name="T84" fmla="*/ 653 w 3893"/>
                <a:gd name="T85" fmla="*/ 308 h 2056"/>
                <a:gd name="T86" fmla="*/ 618 w 3893"/>
                <a:gd name="T87" fmla="*/ 35 h 2056"/>
                <a:gd name="T88" fmla="*/ 441 w 3893"/>
                <a:gd name="T89" fmla="*/ 79 h 2056"/>
                <a:gd name="T90" fmla="*/ 256 w 3893"/>
                <a:gd name="T91" fmla="*/ 167 h 2056"/>
                <a:gd name="T92" fmla="*/ 44 w 3893"/>
                <a:gd name="T93" fmla="*/ 238 h 2056"/>
                <a:gd name="T94" fmla="*/ 53 w 3893"/>
                <a:gd name="T95" fmla="*/ 503 h 2056"/>
                <a:gd name="T96" fmla="*/ 97 w 3893"/>
                <a:gd name="T97" fmla="*/ 653 h 2056"/>
                <a:gd name="T98" fmla="*/ 133 w 3893"/>
                <a:gd name="T99" fmla="*/ 820 h 2056"/>
                <a:gd name="T100" fmla="*/ 44 w 3893"/>
                <a:gd name="T101" fmla="*/ 900 h 2056"/>
                <a:gd name="T102" fmla="*/ 80 w 3893"/>
                <a:gd name="T103" fmla="*/ 1094 h 2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93" h="2056">
                  <a:moveTo>
                    <a:pt x="97" y="1182"/>
                  </a:moveTo>
                  <a:lnTo>
                    <a:pt x="159" y="1200"/>
                  </a:lnTo>
                  <a:lnTo>
                    <a:pt x="230" y="1208"/>
                  </a:lnTo>
                  <a:lnTo>
                    <a:pt x="283" y="1244"/>
                  </a:lnTo>
                  <a:lnTo>
                    <a:pt x="335" y="1253"/>
                  </a:lnTo>
                  <a:lnTo>
                    <a:pt x="406" y="1253"/>
                  </a:lnTo>
                  <a:lnTo>
                    <a:pt x="477" y="1270"/>
                  </a:lnTo>
                  <a:lnTo>
                    <a:pt x="459" y="1217"/>
                  </a:lnTo>
                  <a:lnTo>
                    <a:pt x="556" y="1217"/>
                  </a:lnTo>
                  <a:lnTo>
                    <a:pt x="618" y="1244"/>
                  </a:lnTo>
                  <a:lnTo>
                    <a:pt x="671" y="1288"/>
                  </a:lnTo>
                  <a:lnTo>
                    <a:pt x="733" y="1253"/>
                  </a:lnTo>
                  <a:lnTo>
                    <a:pt x="794" y="1244"/>
                  </a:lnTo>
                  <a:lnTo>
                    <a:pt x="865" y="1244"/>
                  </a:lnTo>
                  <a:lnTo>
                    <a:pt x="874" y="1085"/>
                  </a:lnTo>
                  <a:lnTo>
                    <a:pt x="936" y="1094"/>
                  </a:lnTo>
                  <a:lnTo>
                    <a:pt x="944" y="1058"/>
                  </a:lnTo>
                  <a:lnTo>
                    <a:pt x="980" y="1032"/>
                  </a:lnTo>
                  <a:lnTo>
                    <a:pt x="1059" y="1076"/>
                  </a:lnTo>
                  <a:lnTo>
                    <a:pt x="1121" y="1103"/>
                  </a:lnTo>
                  <a:lnTo>
                    <a:pt x="1165" y="1094"/>
                  </a:lnTo>
                  <a:lnTo>
                    <a:pt x="1218" y="1147"/>
                  </a:lnTo>
                  <a:lnTo>
                    <a:pt x="1280" y="1155"/>
                  </a:lnTo>
                  <a:lnTo>
                    <a:pt x="1324" y="1217"/>
                  </a:lnTo>
                  <a:lnTo>
                    <a:pt x="1377" y="1261"/>
                  </a:lnTo>
                  <a:lnTo>
                    <a:pt x="1421" y="1323"/>
                  </a:lnTo>
                  <a:lnTo>
                    <a:pt x="1509" y="1358"/>
                  </a:lnTo>
                  <a:lnTo>
                    <a:pt x="1642" y="1438"/>
                  </a:lnTo>
                  <a:lnTo>
                    <a:pt x="1800" y="1420"/>
                  </a:lnTo>
                  <a:lnTo>
                    <a:pt x="1889" y="1508"/>
                  </a:lnTo>
                  <a:lnTo>
                    <a:pt x="1959" y="1517"/>
                  </a:lnTo>
                  <a:lnTo>
                    <a:pt x="2039" y="1553"/>
                  </a:lnTo>
                  <a:lnTo>
                    <a:pt x="2092" y="1553"/>
                  </a:lnTo>
                  <a:lnTo>
                    <a:pt x="2153" y="1579"/>
                  </a:lnTo>
                  <a:lnTo>
                    <a:pt x="2233" y="1579"/>
                  </a:lnTo>
                  <a:lnTo>
                    <a:pt x="2321" y="1535"/>
                  </a:lnTo>
                  <a:lnTo>
                    <a:pt x="2374" y="1561"/>
                  </a:lnTo>
                  <a:lnTo>
                    <a:pt x="2427" y="1570"/>
                  </a:lnTo>
                  <a:lnTo>
                    <a:pt x="2462" y="1561"/>
                  </a:lnTo>
                  <a:lnTo>
                    <a:pt x="2533" y="1614"/>
                  </a:lnTo>
                  <a:lnTo>
                    <a:pt x="2577" y="1667"/>
                  </a:lnTo>
                  <a:lnTo>
                    <a:pt x="2639" y="1685"/>
                  </a:lnTo>
                  <a:lnTo>
                    <a:pt x="2718" y="1711"/>
                  </a:lnTo>
                  <a:lnTo>
                    <a:pt x="2780" y="1641"/>
                  </a:lnTo>
                  <a:lnTo>
                    <a:pt x="2833" y="1694"/>
                  </a:lnTo>
                  <a:lnTo>
                    <a:pt x="2868" y="1773"/>
                  </a:lnTo>
                  <a:lnTo>
                    <a:pt x="2904" y="1817"/>
                  </a:lnTo>
                  <a:lnTo>
                    <a:pt x="2965" y="1853"/>
                  </a:lnTo>
                  <a:lnTo>
                    <a:pt x="3018" y="1861"/>
                  </a:lnTo>
                  <a:lnTo>
                    <a:pt x="3080" y="1905"/>
                  </a:lnTo>
                  <a:lnTo>
                    <a:pt x="3124" y="1950"/>
                  </a:lnTo>
                  <a:lnTo>
                    <a:pt x="3186" y="1967"/>
                  </a:lnTo>
                  <a:lnTo>
                    <a:pt x="3257" y="2003"/>
                  </a:lnTo>
                  <a:lnTo>
                    <a:pt x="3292" y="2055"/>
                  </a:lnTo>
                  <a:lnTo>
                    <a:pt x="3892" y="1853"/>
                  </a:lnTo>
                  <a:lnTo>
                    <a:pt x="3795" y="1826"/>
                  </a:lnTo>
                  <a:lnTo>
                    <a:pt x="3715" y="1800"/>
                  </a:lnTo>
                  <a:lnTo>
                    <a:pt x="3671" y="1755"/>
                  </a:lnTo>
                  <a:lnTo>
                    <a:pt x="3636" y="1729"/>
                  </a:lnTo>
                  <a:lnTo>
                    <a:pt x="3574" y="1694"/>
                  </a:lnTo>
                  <a:lnTo>
                    <a:pt x="3530" y="1729"/>
                  </a:lnTo>
                  <a:lnTo>
                    <a:pt x="3495" y="1685"/>
                  </a:lnTo>
                  <a:lnTo>
                    <a:pt x="3442" y="1694"/>
                  </a:lnTo>
                  <a:lnTo>
                    <a:pt x="3380" y="1658"/>
                  </a:lnTo>
                  <a:lnTo>
                    <a:pt x="3407" y="1614"/>
                  </a:lnTo>
                  <a:lnTo>
                    <a:pt x="3301" y="1570"/>
                  </a:lnTo>
                  <a:lnTo>
                    <a:pt x="3239" y="1579"/>
                  </a:lnTo>
                  <a:lnTo>
                    <a:pt x="3204" y="1553"/>
                  </a:lnTo>
                  <a:lnTo>
                    <a:pt x="3159" y="1597"/>
                  </a:lnTo>
                  <a:lnTo>
                    <a:pt x="3124" y="1570"/>
                  </a:lnTo>
                  <a:lnTo>
                    <a:pt x="3062" y="1605"/>
                  </a:lnTo>
                  <a:lnTo>
                    <a:pt x="3018" y="1579"/>
                  </a:lnTo>
                  <a:lnTo>
                    <a:pt x="3001" y="1526"/>
                  </a:lnTo>
                  <a:lnTo>
                    <a:pt x="2948" y="1526"/>
                  </a:lnTo>
                  <a:lnTo>
                    <a:pt x="2948" y="1473"/>
                  </a:lnTo>
                  <a:lnTo>
                    <a:pt x="2904" y="1438"/>
                  </a:lnTo>
                  <a:lnTo>
                    <a:pt x="2895" y="1385"/>
                  </a:lnTo>
                  <a:lnTo>
                    <a:pt x="2921" y="1367"/>
                  </a:lnTo>
                  <a:lnTo>
                    <a:pt x="2912" y="1297"/>
                  </a:lnTo>
                  <a:lnTo>
                    <a:pt x="2859" y="1253"/>
                  </a:lnTo>
                  <a:lnTo>
                    <a:pt x="2798" y="1235"/>
                  </a:lnTo>
                  <a:lnTo>
                    <a:pt x="2701" y="1235"/>
                  </a:lnTo>
                  <a:lnTo>
                    <a:pt x="2621" y="1191"/>
                  </a:lnTo>
                  <a:lnTo>
                    <a:pt x="2568" y="1226"/>
                  </a:lnTo>
                  <a:lnTo>
                    <a:pt x="2542" y="1182"/>
                  </a:lnTo>
                  <a:lnTo>
                    <a:pt x="2515" y="1120"/>
                  </a:lnTo>
                  <a:lnTo>
                    <a:pt x="2542" y="1058"/>
                  </a:lnTo>
                  <a:lnTo>
                    <a:pt x="2533" y="997"/>
                  </a:lnTo>
                  <a:lnTo>
                    <a:pt x="2480" y="953"/>
                  </a:lnTo>
                  <a:lnTo>
                    <a:pt x="2427" y="970"/>
                  </a:lnTo>
                  <a:lnTo>
                    <a:pt x="2409" y="917"/>
                  </a:lnTo>
                  <a:lnTo>
                    <a:pt x="2365" y="926"/>
                  </a:lnTo>
                  <a:lnTo>
                    <a:pt x="2303" y="953"/>
                  </a:lnTo>
                  <a:lnTo>
                    <a:pt x="2242" y="926"/>
                  </a:lnTo>
                  <a:lnTo>
                    <a:pt x="2242" y="882"/>
                  </a:lnTo>
                  <a:lnTo>
                    <a:pt x="2268" y="829"/>
                  </a:lnTo>
                  <a:lnTo>
                    <a:pt x="2250" y="785"/>
                  </a:lnTo>
                  <a:lnTo>
                    <a:pt x="2189" y="767"/>
                  </a:lnTo>
                  <a:lnTo>
                    <a:pt x="2224" y="714"/>
                  </a:lnTo>
                  <a:lnTo>
                    <a:pt x="2118" y="653"/>
                  </a:lnTo>
                  <a:lnTo>
                    <a:pt x="2065" y="661"/>
                  </a:lnTo>
                  <a:lnTo>
                    <a:pt x="1995" y="679"/>
                  </a:lnTo>
                  <a:lnTo>
                    <a:pt x="1950" y="635"/>
                  </a:lnTo>
                  <a:lnTo>
                    <a:pt x="1880" y="644"/>
                  </a:lnTo>
                  <a:lnTo>
                    <a:pt x="1845" y="582"/>
                  </a:lnTo>
                  <a:lnTo>
                    <a:pt x="1783" y="600"/>
                  </a:lnTo>
                  <a:lnTo>
                    <a:pt x="1730" y="555"/>
                  </a:lnTo>
                  <a:lnTo>
                    <a:pt x="1668" y="573"/>
                  </a:lnTo>
                  <a:lnTo>
                    <a:pt x="1589" y="591"/>
                  </a:lnTo>
                  <a:lnTo>
                    <a:pt x="1553" y="529"/>
                  </a:lnTo>
                  <a:lnTo>
                    <a:pt x="1492" y="555"/>
                  </a:lnTo>
                  <a:lnTo>
                    <a:pt x="1439" y="494"/>
                  </a:lnTo>
                  <a:lnTo>
                    <a:pt x="1403" y="458"/>
                  </a:lnTo>
                  <a:lnTo>
                    <a:pt x="1403" y="405"/>
                  </a:lnTo>
                  <a:lnTo>
                    <a:pt x="1342" y="370"/>
                  </a:lnTo>
                  <a:lnTo>
                    <a:pt x="1297" y="379"/>
                  </a:lnTo>
                  <a:lnTo>
                    <a:pt x="1227" y="370"/>
                  </a:lnTo>
                  <a:lnTo>
                    <a:pt x="1209" y="414"/>
                  </a:lnTo>
                  <a:lnTo>
                    <a:pt x="1165" y="432"/>
                  </a:lnTo>
                  <a:lnTo>
                    <a:pt x="1112" y="423"/>
                  </a:lnTo>
                  <a:lnTo>
                    <a:pt x="1068" y="450"/>
                  </a:lnTo>
                  <a:lnTo>
                    <a:pt x="1033" y="467"/>
                  </a:lnTo>
                  <a:lnTo>
                    <a:pt x="936" y="467"/>
                  </a:lnTo>
                  <a:lnTo>
                    <a:pt x="900" y="423"/>
                  </a:lnTo>
                  <a:lnTo>
                    <a:pt x="856" y="458"/>
                  </a:lnTo>
                  <a:lnTo>
                    <a:pt x="786" y="450"/>
                  </a:lnTo>
                  <a:lnTo>
                    <a:pt x="715" y="405"/>
                  </a:lnTo>
                  <a:lnTo>
                    <a:pt x="653" y="388"/>
                  </a:lnTo>
                  <a:lnTo>
                    <a:pt x="653" y="308"/>
                  </a:lnTo>
                  <a:lnTo>
                    <a:pt x="644" y="220"/>
                  </a:lnTo>
                  <a:lnTo>
                    <a:pt x="644" y="105"/>
                  </a:lnTo>
                  <a:lnTo>
                    <a:pt x="618" y="35"/>
                  </a:lnTo>
                  <a:lnTo>
                    <a:pt x="521" y="0"/>
                  </a:lnTo>
                  <a:lnTo>
                    <a:pt x="459" y="17"/>
                  </a:lnTo>
                  <a:lnTo>
                    <a:pt x="441" y="79"/>
                  </a:lnTo>
                  <a:lnTo>
                    <a:pt x="415" y="123"/>
                  </a:lnTo>
                  <a:lnTo>
                    <a:pt x="327" y="141"/>
                  </a:lnTo>
                  <a:lnTo>
                    <a:pt x="256" y="167"/>
                  </a:lnTo>
                  <a:lnTo>
                    <a:pt x="177" y="176"/>
                  </a:lnTo>
                  <a:lnTo>
                    <a:pt x="97" y="194"/>
                  </a:lnTo>
                  <a:lnTo>
                    <a:pt x="44" y="238"/>
                  </a:lnTo>
                  <a:lnTo>
                    <a:pt x="35" y="317"/>
                  </a:lnTo>
                  <a:lnTo>
                    <a:pt x="35" y="414"/>
                  </a:lnTo>
                  <a:lnTo>
                    <a:pt x="53" y="503"/>
                  </a:lnTo>
                  <a:lnTo>
                    <a:pt x="80" y="564"/>
                  </a:lnTo>
                  <a:lnTo>
                    <a:pt x="106" y="591"/>
                  </a:lnTo>
                  <a:lnTo>
                    <a:pt x="97" y="653"/>
                  </a:lnTo>
                  <a:lnTo>
                    <a:pt x="115" y="732"/>
                  </a:lnTo>
                  <a:lnTo>
                    <a:pt x="141" y="776"/>
                  </a:lnTo>
                  <a:lnTo>
                    <a:pt x="133" y="820"/>
                  </a:lnTo>
                  <a:lnTo>
                    <a:pt x="53" y="838"/>
                  </a:lnTo>
                  <a:lnTo>
                    <a:pt x="0" y="855"/>
                  </a:lnTo>
                  <a:lnTo>
                    <a:pt x="44" y="900"/>
                  </a:lnTo>
                  <a:lnTo>
                    <a:pt x="44" y="979"/>
                  </a:lnTo>
                  <a:lnTo>
                    <a:pt x="71" y="1032"/>
                  </a:lnTo>
                  <a:lnTo>
                    <a:pt x="80" y="1094"/>
                  </a:lnTo>
                  <a:lnTo>
                    <a:pt x="62" y="1138"/>
                  </a:lnTo>
                  <a:lnTo>
                    <a:pt x="97" y="1182"/>
                  </a:lnTo>
                </a:path>
              </a:pathLst>
            </a:custGeom>
            <a:solidFill>
              <a:srgbClr val="FF3DD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49" name="Freeform 27">
              <a:extLst>
                <a:ext uri="{FF2B5EF4-FFF2-40B4-BE49-F238E27FC236}">
                  <a16:creationId xmlns:a16="http://schemas.microsoft.com/office/drawing/2014/main" id="{F6160CB1-0F32-6442-96C7-19E9684EF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462" y="3789362"/>
              <a:ext cx="2122488" cy="1379538"/>
            </a:xfrm>
            <a:custGeom>
              <a:avLst/>
              <a:gdLst>
                <a:gd name="T0" fmla="*/ 3283 w 5895"/>
                <a:gd name="T1" fmla="*/ 3617 h 3830"/>
                <a:gd name="T2" fmla="*/ 3459 w 5895"/>
                <a:gd name="T3" fmla="*/ 3688 h 3830"/>
                <a:gd name="T4" fmla="*/ 3751 w 5895"/>
                <a:gd name="T5" fmla="*/ 3776 h 3830"/>
                <a:gd name="T6" fmla="*/ 3988 w 5895"/>
                <a:gd name="T7" fmla="*/ 3688 h 3830"/>
                <a:gd name="T8" fmla="*/ 4217 w 5895"/>
                <a:gd name="T9" fmla="*/ 3697 h 3830"/>
                <a:gd name="T10" fmla="*/ 4491 w 5895"/>
                <a:gd name="T11" fmla="*/ 3829 h 3830"/>
                <a:gd name="T12" fmla="*/ 4685 w 5895"/>
                <a:gd name="T13" fmla="*/ 3732 h 3830"/>
                <a:gd name="T14" fmla="*/ 4906 w 5895"/>
                <a:gd name="T15" fmla="*/ 3617 h 3830"/>
                <a:gd name="T16" fmla="*/ 5073 w 5895"/>
                <a:gd name="T17" fmla="*/ 3423 h 3830"/>
                <a:gd name="T18" fmla="*/ 5294 w 5895"/>
                <a:gd name="T19" fmla="*/ 3353 h 3830"/>
                <a:gd name="T20" fmla="*/ 5479 w 5895"/>
                <a:gd name="T21" fmla="*/ 3141 h 3830"/>
                <a:gd name="T22" fmla="*/ 5682 w 5895"/>
                <a:gd name="T23" fmla="*/ 3000 h 3830"/>
                <a:gd name="T24" fmla="*/ 5868 w 5895"/>
                <a:gd name="T25" fmla="*/ 2859 h 3830"/>
                <a:gd name="T26" fmla="*/ 5691 w 5895"/>
                <a:gd name="T27" fmla="*/ 2876 h 3830"/>
                <a:gd name="T28" fmla="*/ 5506 w 5895"/>
                <a:gd name="T29" fmla="*/ 2815 h 3830"/>
                <a:gd name="T30" fmla="*/ 5356 w 5895"/>
                <a:gd name="T31" fmla="*/ 2673 h 3830"/>
                <a:gd name="T32" fmla="*/ 5197 w 5895"/>
                <a:gd name="T33" fmla="*/ 2576 h 3830"/>
                <a:gd name="T34" fmla="*/ 5091 w 5895"/>
                <a:gd name="T35" fmla="*/ 2435 h 3830"/>
                <a:gd name="T36" fmla="*/ 4932 w 5895"/>
                <a:gd name="T37" fmla="*/ 2285 h 3830"/>
                <a:gd name="T38" fmla="*/ 4773 w 5895"/>
                <a:gd name="T39" fmla="*/ 2250 h 3830"/>
                <a:gd name="T40" fmla="*/ 4641 w 5895"/>
                <a:gd name="T41" fmla="*/ 2091 h 3830"/>
                <a:gd name="T42" fmla="*/ 4464 w 5895"/>
                <a:gd name="T43" fmla="*/ 1941 h 3830"/>
                <a:gd name="T44" fmla="*/ 4182 w 5895"/>
                <a:gd name="T45" fmla="*/ 1870 h 3830"/>
                <a:gd name="T46" fmla="*/ 4050 w 5895"/>
                <a:gd name="T47" fmla="*/ 1950 h 3830"/>
                <a:gd name="T48" fmla="*/ 3908 w 5895"/>
                <a:gd name="T49" fmla="*/ 2100 h 3830"/>
                <a:gd name="T50" fmla="*/ 3654 w 5895"/>
                <a:gd name="T51" fmla="*/ 2029 h 3830"/>
                <a:gd name="T52" fmla="*/ 3398 w 5895"/>
                <a:gd name="T53" fmla="*/ 1835 h 3830"/>
                <a:gd name="T54" fmla="*/ 3283 w 5895"/>
                <a:gd name="T55" fmla="*/ 1641 h 3830"/>
                <a:gd name="T56" fmla="*/ 3124 w 5895"/>
                <a:gd name="T57" fmla="*/ 1482 h 3830"/>
                <a:gd name="T58" fmla="*/ 2736 w 5895"/>
                <a:gd name="T59" fmla="*/ 1429 h 3830"/>
                <a:gd name="T60" fmla="*/ 2436 w 5895"/>
                <a:gd name="T61" fmla="*/ 1244 h 3830"/>
                <a:gd name="T62" fmla="*/ 2083 w 5895"/>
                <a:gd name="T63" fmla="*/ 1164 h 3830"/>
                <a:gd name="T64" fmla="*/ 1942 w 5895"/>
                <a:gd name="T65" fmla="*/ 820 h 3830"/>
                <a:gd name="T66" fmla="*/ 1836 w 5895"/>
                <a:gd name="T67" fmla="*/ 441 h 3830"/>
                <a:gd name="T68" fmla="*/ 1862 w 5895"/>
                <a:gd name="T69" fmla="*/ 97 h 3830"/>
                <a:gd name="T70" fmla="*/ 1491 w 5895"/>
                <a:gd name="T71" fmla="*/ 53 h 3830"/>
                <a:gd name="T72" fmla="*/ 1474 w 5895"/>
                <a:gd name="T73" fmla="*/ 291 h 3830"/>
                <a:gd name="T74" fmla="*/ 1244 w 5895"/>
                <a:gd name="T75" fmla="*/ 441 h 3830"/>
                <a:gd name="T76" fmla="*/ 1094 w 5895"/>
                <a:gd name="T77" fmla="*/ 662 h 3830"/>
                <a:gd name="T78" fmla="*/ 883 w 5895"/>
                <a:gd name="T79" fmla="*/ 900 h 3830"/>
                <a:gd name="T80" fmla="*/ 662 w 5895"/>
                <a:gd name="T81" fmla="*/ 1173 h 3830"/>
                <a:gd name="T82" fmla="*/ 477 w 5895"/>
                <a:gd name="T83" fmla="*/ 1412 h 3830"/>
                <a:gd name="T84" fmla="*/ 203 w 5895"/>
                <a:gd name="T85" fmla="*/ 1562 h 3830"/>
                <a:gd name="T86" fmla="*/ 71 w 5895"/>
                <a:gd name="T87" fmla="*/ 1720 h 3830"/>
                <a:gd name="T88" fmla="*/ 203 w 5895"/>
                <a:gd name="T89" fmla="*/ 2020 h 3830"/>
                <a:gd name="T90" fmla="*/ 441 w 5895"/>
                <a:gd name="T91" fmla="*/ 2117 h 3830"/>
                <a:gd name="T92" fmla="*/ 591 w 5895"/>
                <a:gd name="T93" fmla="*/ 2241 h 3830"/>
                <a:gd name="T94" fmla="*/ 821 w 5895"/>
                <a:gd name="T95" fmla="*/ 2312 h 3830"/>
                <a:gd name="T96" fmla="*/ 1033 w 5895"/>
                <a:gd name="T97" fmla="*/ 2391 h 3830"/>
                <a:gd name="T98" fmla="*/ 1227 w 5895"/>
                <a:gd name="T99" fmla="*/ 2479 h 3830"/>
                <a:gd name="T100" fmla="*/ 1280 w 5895"/>
                <a:gd name="T101" fmla="*/ 2638 h 3830"/>
                <a:gd name="T102" fmla="*/ 1465 w 5895"/>
                <a:gd name="T103" fmla="*/ 2682 h 3830"/>
                <a:gd name="T104" fmla="*/ 1553 w 5895"/>
                <a:gd name="T105" fmla="*/ 2832 h 3830"/>
                <a:gd name="T106" fmla="*/ 1739 w 5895"/>
                <a:gd name="T107" fmla="*/ 2947 h 3830"/>
                <a:gd name="T108" fmla="*/ 1959 w 5895"/>
                <a:gd name="T109" fmla="*/ 3079 h 3830"/>
                <a:gd name="T110" fmla="*/ 1986 w 5895"/>
                <a:gd name="T111" fmla="*/ 3238 h 3830"/>
                <a:gd name="T112" fmla="*/ 2162 w 5895"/>
                <a:gd name="T113" fmla="*/ 3282 h 3830"/>
                <a:gd name="T114" fmla="*/ 2339 w 5895"/>
                <a:gd name="T115" fmla="*/ 3282 h 3830"/>
                <a:gd name="T116" fmla="*/ 2533 w 5895"/>
                <a:gd name="T117" fmla="*/ 3397 h 3830"/>
                <a:gd name="T118" fmla="*/ 2709 w 5895"/>
                <a:gd name="T119" fmla="*/ 3467 h 3830"/>
                <a:gd name="T120" fmla="*/ 3018 w 5895"/>
                <a:gd name="T121" fmla="*/ 3582 h 3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95" h="3830">
                  <a:moveTo>
                    <a:pt x="3133" y="3573"/>
                  </a:moveTo>
                  <a:lnTo>
                    <a:pt x="3195" y="3573"/>
                  </a:lnTo>
                  <a:lnTo>
                    <a:pt x="3195" y="3617"/>
                  </a:lnTo>
                  <a:lnTo>
                    <a:pt x="3283" y="3617"/>
                  </a:lnTo>
                  <a:lnTo>
                    <a:pt x="3283" y="3688"/>
                  </a:lnTo>
                  <a:lnTo>
                    <a:pt x="3345" y="3662"/>
                  </a:lnTo>
                  <a:lnTo>
                    <a:pt x="3398" y="3706"/>
                  </a:lnTo>
                  <a:lnTo>
                    <a:pt x="3459" y="3688"/>
                  </a:lnTo>
                  <a:lnTo>
                    <a:pt x="3539" y="3662"/>
                  </a:lnTo>
                  <a:lnTo>
                    <a:pt x="3592" y="3697"/>
                  </a:lnTo>
                  <a:lnTo>
                    <a:pt x="3662" y="3723"/>
                  </a:lnTo>
                  <a:lnTo>
                    <a:pt x="3751" y="3776"/>
                  </a:lnTo>
                  <a:lnTo>
                    <a:pt x="3838" y="3750"/>
                  </a:lnTo>
                  <a:lnTo>
                    <a:pt x="3882" y="3706"/>
                  </a:lnTo>
                  <a:lnTo>
                    <a:pt x="3917" y="3662"/>
                  </a:lnTo>
                  <a:lnTo>
                    <a:pt x="3988" y="3688"/>
                  </a:lnTo>
                  <a:lnTo>
                    <a:pt x="4050" y="3741"/>
                  </a:lnTo>
                  <a:lnTo>
                    <a:pt x="4120" y="3767"/>
                  </a:lnTo>
                  <a:lnTo>
                    <a:pt x="4173" y="3750"/>
                  </a:lnTo>
                  <a:lnTo>
                    <a:pt x="4217" y="3697"/>
                  </a:lnTo>
                  <a:lnTo>
                    <a:pt x="4279" y="3715"/>
                  </a:lnTo>
                  <a:lnTo>
                    <a:pt x="4359" y="3759"/>
                  </a:lnTo>
                  <a:lnTo>
                    <a:pt x="4429" y="3820"/>
                  </a:lnTo>
                  <a:lnTo>
                    <a:pt x="4491" y="3829"/>
                  </a:lnTo>
                  <a:lnTo>
                    <a:pt x="4544" y="3767"/>
                  </a:lnTo>
                  <a:lnTo>
                    <a:pt x="4588" y="3697"/>
                  </a:lnTo>
                  <a:lnTo>
                    <a:pt x="4632" y="3679"/>
                  </a:lnTo>
                  <a:lnTo>
                    <a:pt x="4685" y="3732"/>
                  </a:lnTo>
                  <a:lnTo>
                    <a:pt x="4738" y="3750"/>
                  </a:lnTo>
                  <a:lnTo>
                    <a:pt x="4809" y="3759"/>
                  </a:lnTo>
                  <a:lnTo>
                    <a:pt x="4862" y="3679"/>
                  </a:lnTo>
                  <a:lnTo>
                    <a:pt x="4906" y="3617"/>
                  </a:lnTo>
                  <a:lnTo>
                    <a:pt x="4914" y="3547"/>
                  </a:lnTo>
                  <a:lnTo>
                    <a:pt x="4941" y="3476"/>
                  </a:lnTo>
                  <a:lnTo>
                    <a:pt x="5012" y="3441"/>
                  </a:lnTo>
                  <a:lnTo>
                    <a:pt x="5073" y="3423"/>
                  </a:lnTo>
                  <a:lnTo>
                    <a:pt x="5091" y="3353"/>
                  </a:lnTo>
                  <a:lnTo>
                    <a:pt x="5126" y="3309"/>
                  </a:lnTo>
                  <a:lnTo>
                    <a:pt x="5215" y="3335"/>
                  </a:lnTo>
                  <a:lnTo>
                    <a:pt x="5294" y="3353"/>
                  </a:lnTo>
                  <a:lnTo>
                    <a:pt x="5382" y="3317"/>
                  </a:lnTo>
                  <a:lnTo>
                    <a:pt x="5409" y="3238"/>
                  </a:lnTo>
                  <a:lnTo>
                    <a:pt x="5435" y="3176"/>
                  </a:lnTo>
                  <a:lnTo>
                    <a:pt x="5479" y="3141"/>
                  </a:lnTo>
                  <a:lnTo>
                    <a:pt x="5541" y="3115"/>
                  </a:lnTo>
                  <a:lnTo>
                    <a:pt x="5568" y="3053"/>
                  </a:lnTo>
                  <a:lnTo>
                    <a:pt x="5594" y="3026"/>
                  </a:lnTo>
                  <a:lnTo>
                    <a:pt x="5682" y="3000"/>
                  </a:lnTo>
                  <a:lnTo>
                    <a:pt x="5815" y="3000"/>
                  </a:lnTo>
                  <a:lnTo>
                    <a:pt x="5885" y="2973"/>
                  </a:lnTo>
                  <a:lnTo>
                    <a:pt x="5894" y="2903"/>
                  </a:lnTo>
                  <a:lnTo>
                    <a:pt x="5868" y="2859"/>
                  </a:lnTo>
                  <a:lnTo>
                    <a:pt x="5815" y="2850"/>
                  </a:lnTo>
                  <a:lnTo>
                    <a:pt x="5770" y="2876"/>
                  </a:lnTo>
                  <a:lnTo>
                    <a:pt x="5735" y="2850"/>
                  </a:lnTo>
                  <a:lnTo>
                    <a:pt x="5691" y="2876"/>
                  </a:lnTo>
                  <a:lnTo>
                    <a:pt x="5656" y="2850"/>
                  </a:lnTo>
                  <a:lnTo>
                    <a:pt x="5612" y="2832"/>
                  </a:lnTo>
                  <a:lnTo>
                    <a:pt x="5559" y="2841"/>
                  </a:lnTo>
                  <a:lnTo>
                    <a:pt x="5506" y="2815"/>
                  </a:lnTo>
                  <a:lnTo>
                    <a:pt x="5462" y="2770"/>
                  </a:lnTo>
                  <a:lnTo>
                    <a:pt x="5435" y="2726"/>
                  </a:lnTo>
                  <a:lnTo>
                    <a:pt x="5391" y="2717"/>
                  </a:lnTo>
                  <a:lnTo>
                    <a:pt x="5356" y="2673"/>
                  </a:lnTo>
                  <a:lnTo>
                    <a:pt x="5303" y="2682"/>
                  </a:lnTo>
                  <a:lnTo>
                    <a:pt x="5285" y="2620"/>
                  </a:lnTo>
                  <a:lnTo>
                    <a:pt x="5259" y="2559"/>
                  </a:lnTo>
                  <a:lnTo>
                    <a:pt x="5197" y="2576"/>
                  </a:lnTo>
                  <a:lnTo>
                    <a:pt x="5197" y="2523"/>
                  </a:lnTo>
                  <a:lnTo>
                    <a:pt x="5170" y="2453"/>
                  </a:lnTo>
                  <a:lnTo>
                    <a:pt x="5126" y="2470"/>
                  </a:lnTo>
                  <a:lnTo>
                    <a:pt x="5091" y="2435"/>
                  </a:lnTo>
                  <a:lnTo>
                    <a:pt x="5082" y="2373"/>
                  </a:lnTo>
                  <a:lnTo>
                    <a:pt x="5029" y="2373"/>
                  </a:lnTo>
                  <a:lnTo>
                    <a:pt x="4994" y="2320"/>
                  </a:lnTo>
                  <a:lnTo>
                    <a:pt x="4932" y="2285"/>
                  </a:lnTo>
                  <a:lnTo>
                    <a:pt x="4879" y="2303"/>
                  </a:lnTo>
                  <a:lnTo>
                    <a:pt x="4835" y="2320"/>
                  </a:lnTo>
                  <a:lnTo>
                    <a:pt x="4809" y="2232"/>
                  </a:lnTo>
                  <a:lnTo>
                    <a:pt x="4773" y="2250"/>
                  </a:lnTo>
                  <a:lnTo>
                    <a:pt x="4729" y="2215"/>
                  </a:lnTo>
                  <a:lnTo>
                    <a:pt x="4729" y="2162"/>
                  </a:lnTo>
                  <a:lnTo>
                    <a:pt x="4694" y="2100"/>
                  </a:lnTo>
                  <a:lnTo>
                    <a:pt x="4641" y="2091"/>
                  </a:lnTo>
                  <a:lnTo>
                    <a:pt x="4614" y="2029"/>
                  </a:lnTo>
                  <a:lnTo>
                    <a:pt x="4588" y="1959"/>
                  </a:lnTo>
                  <a:lnTo>
                    <a:pt x="4517" y="1897"/>
                  </a:lnTo>
                  <a:lnTo>
                    <a:pt x="4464" y="1941"/>
                  </a:lnTo>
                  <a:lnTo>
                    <a:pt x="4359" y="1879"/>
                  </a:lnTo>
                  <a:lnTo>
                    <a:pt x="4288" y="1835"/>
                  </a:lnTo>
                  <a:lnTo>
                    <a:pt x="4226" y="1809"/>
                  </a:lnTo>
                  <a:lnTo>
                    <a:pt x="4182" y="1870"/>
                  </a:lnTo>
                  <a:lnTo>
                    <a:pt x="4138" y="1817"/>
                  </a:lnTo>
                  <a:lnTo>
                    <a:pt x="4094" y="1826"/>
                  </a:lnTo>
                  <a:lnTo>
                    <a:pt x="4041" y="1888"/>
                  </a:lnTo>
                  <a:lnTo>
                    <a:pt x="4050" y="1950"/>
                  </a:lnTo>
                  <a:lnTo>
                    <a:pt x="4014" y="2003"/>
                  </a:lnTo>
                  <a:lnTo>
                    <a:pt x="3961" y="2012"/>
                  </a:lnTo>
                  <a:lnTo>
                    <a:pt x="3917" y="2047"/>
                  </a:lnTo>
                  <a:lnTo>
                    <a:pt x="3908" y="2100"/>
                  </a:lnTo>
                  <a:lnTo>
                    <a:pt x="3838" y="2135"/>
                  </a:lnTo>
                  <a:lnTo>
                    <a:pt x="3759" y="2117"/>
                  </a:lnTo>
                  <a:lnTo>
                    <a:pt x="3706" y="2091"/>
                  </a:lnTo>
                  <a:lnTo>
                    <a:pt x="3654" y="2029"/>
                  </a:lnTo>
                  <a:lnTo>
                    <a:pt x="3574" y="1994"/>
                  </a:lnTo>
                  <a:lnTo>
                    <a:pt x="3521" y="1959"/>
                  </a:lnTo>
                  <a:lnTo>
                    <a:pt x="3442" y="1888"/>
                  </a:lnTo>
                  <a:lnTo>
                    <a:pt x="3398" y="1835"/>
                  </a:lnTo>
                  <a:lnTo>
                    <a:pt x="3389" y="1747"/>
                  </a:lnTo>
                  <a:lnTo>
                    <a:pt x="3345" y="1729"/>
                  </a:lnTo>
                  <a:lnTo>
                    <a:pt x="3327" y="1667"/>
                  </a:lnTo>
                  <a:lnTo>
                    <a:pt x="3283" y="1641"/>
                  </a:lnTo>
                  <a:lnTo>
                    <a:pt x="3221" y="1623"/>
                  </a:lnTo>
                  <a:lnTo>
                    <a:pt x="3221" y="1570"/>
                  </a:lnTo>
                  <a:lnTo>
                    <a:pt x="3186" y="1509"/>
                  </a:lnTo>
                  <a:lnTo>
                    <a:pt x="3124" y="1482"/>
                  </a:lnTo>
                  <a:lnTo>
                    <a:pt x="3115" y="1376"/>
                  </a:lnTo>
                  <a:lnTo>
                    <a:pt x="2965" y="1385"/>
                  </a:lnTo>
                  <a:lnTo>
                    <a:pt x="2850" y="1412"/>
                  </a:lnTo>
                  <a:lnTo>
                    <a:pt x="2736" y="1429"/>
                  </a:lnTo>
                  <a:lnTo>
                    <a:pt x="2648" y="1394"/>
                  </a:lnTo>
                  <a:lnTo>
                    <a:pt x="2577" y="1341"/>
                  </a:lnTo>
                  <a:lnTo>
                    <a:pt x="2497" y="1306"/>
                  </a:lnTo>
                  <a:lnTo>
                    <a:pt x="2436" y="1244"/>
                  </a:lnTo>
                  <a:lnTo>
                    <a:pt x="2339" y="1217"/>
                  </a:lnTo>
                  <a:lnTo>
                    <a:pt x="2242" y="1200"/>
                  </a:lnTo>
                  <a:lnTo>
                    <a:pt x="2153" y="1217"/>
                  </a:lnTo>
                  <a:lnTo>
                    <a:pt x="2083" y="1164"/>
                  </a:lnTo>
                  <a:lnTo>
                    <a:pt x="2003" y="1085"/>
                  </a:lnTo>
                  <a:lnTo>
                    <a:pt x="1977" y="1014"/>
                  </a:lnTo>
                  <a:lnTo>
                    <a:pt x="1933" y="962"/>
                  </a:lnTo>
                  <a:lnTo>
                    <a:pt x="1942" y="820"/>
                  </a:lnTo>
                  <a:lnTo>
                    <a:pt x="1906" y="723"/>
                  </a:lnTo>
                  <a:lnTo>
                    <a:pt x="1862" y="635"/>
                  </a:lnTo>
                  <a:lnTo>
                    <a:pt x="1862" y="529"/>
                  </a:lnTo>
                  <a:lnTo>
                    <a:pt x="1836" y="441"/>
                  </a:lnTo>
                  <a:lnTo>
                    <a:pt x="1889" y="379"/>
                  </a:lnTo>
                  <a:lnTo>
                    <a:pt x="1942" y="273"/>
                  </a:lnTo>
                  <a:lnTo>
                    <a:pt x="1924" y="159"/>
                  </a:lnTo>
                  <a:lnTo>
                    <a:pt x="1862" y="97"/>
                  </a:lnTo>
                  <a:lnTo>
                    <a:pt x="1747" y="35"/>
                  </a:lnTo>
                  <a:lnTo>
                    <a:pt x="1641" y="0"/>
                  </a:lnTo>
                  <a:lnTo>
                    <a:pt x="1536" y="0"/>
                  </a:lnTo>
                  <a:lnTo>
                    <a:pt x="1491" y="53"/>
                  </a:lnTo>
                  <a:lnTo>
                    <a:pt x="1412" y="141"/>
                  </a:lnTo>
                  <a:lnTo>
                    <a:pt x="1386" y="194"/>
                  </a:lnTo>
                  <a:lnTo>
                    <a:pt x="1430" y="247"/>
                  </a:lnTo>
                  <a:lnTo>
                    <a:pt x="1474" y="291"/>
                  </a:lnTo>
                  <a:lnTo>
                    <a:pt x="1456" y="344"/>
                  </a:lnTo>
                  <a:lnTo>
                    <a:pt x="1386" y="414"/>
                  </a:lnTo>
                  <a:lnTo>
                    <a:pt x="1288" y="467"/>
                  </a:lnTo>
                  <a:lnTo>
                    <a:pt x="1244" y="441"/>
                  </a:lnTo>
                  <a:lnTo>
                    <a:pt x="1183" y="432"/>
                  </a:lnTo>
                  <a:lnTo>
                    <a:pt x="1156" y="476"/>
                  </a:lnTo>
                  <a:lnTo>
                    <a:pt x="1138" y="564"/>
                  </a:lnTo>
                  <a:lnTo>
                    <a:pt x="1094" y="662"/>
                  </a:lnTo>
                  <a:lnTo>
                    <a:pt x="1033" y="732"/>
                  </a:lnTo>
                  <a:lnTo>
                    <a:pt x="980" y="767"/>
                  </a:lnTo>
                  <a:lnTo>
                    <a:pt x="944" y="838"/>
                  </a:lnTo>
                  <a:lnTo>
                    <a:pt x="883" y="900"/>
                  </a:lnTo>
                  <a:lnTo>
                    <a:pt x="838" y="970"/>
                  </a:lnTo>
                  <a:lnTo>
                    <a:pt x="803" y="1050"/>
                  </a:lnTo>
                  <a:lnTo>
                    <a:pt x="706" y="1103"/>
                  </a:lnTo>
                  <a:lnTo>
                    <a:pt x="662" y="1173"/>
                  </a:lnTo>
                  <a:lnTo>
                    <a:pt x="600" y="1226"/>
                  </a:lnTo>
                  <a:lnTo>
                    <a:pt x="547" y="1279"/>
                  </a:lnTo>
                  <a:lnTo>
                    <a:pt x="530" y="1359"/>
                  </a:lnTo>
                  <a:lnTo>
                    <a:pt x="477" y="1412"/>
                  </a:lnTo>
                  <a:lnTo>
                    <a:pt x="397" y="1482"/>
                  </a:lnTo>
                  <a:lnTo>
                    <a:pt x="335" y="1562"/>
                  </a:lnTo>
                  <a:lnTo>
                    <a:pt x="247" y="1588"/>
                  </a:lnTo>
                  <a:lnTo>
                    <a:pt x="203" y="1562"/>
                  </a:lnTo>
                  <a:lnTo>
                    <a:pt x="124" y="1570"/>
                  </a:lnTo>
                  <a:lnTo>
                    <a:pt x="115" y="1614"/>
                  </a:lnTo>
                  <a:lnTo>
                    <a:pt x="88" y="1650"/>
                  </a:lnTo>
                  <a:lnTo>
                    <a:pt x="71" y="1720"/>
                  </a:lnTo>
                  <a:lnTo>
                    <a:pt x="27" y="1765"/>
                  </a:lnTo>
                  <a:lnTo>
                    <a:pt x="0" y="1835"/>
                  </a:lnTo>
                  <a:lnTo>
                    <a:pt x="88" y="1915"/>
                  </a:lnTo>
                  <a:lnTo>
                    <a:pt x="203" y="2020"/>
                  </a:lnTo>
                  <a:lnTo>
                    <a:pt x="265" y="2082"/>
                  </a:lnTo>
                  <a:lnTo>
                    <a:pt x="335" y="2091"/>
                  </a:lnTo>
                  <a:lnTo>
                    <a:pt x="380" y="2082"/>
                  </a:lnTo>
                  <a:lnTo>
                    <a:pt x="441" y="2117"/>
                  </a:lnTo>
                  <a:lnTo>
                    <a:pt x="441" y="2170"/>
                  </a:lnTo>
                  <a:lnTo>
                    <a:pt x="477" y="2206"/>
                  </a:lnTo>
                  <a:lnTo>
                    <a:pt x="530" y="2267"/>
                  </a:lnTo>
                  <a:lnTo>
                    <a:pt x="591" y="2241"/>
                  </a:lnTo>
                  <a:lnTo>
                    <a:pt x="627" y="2303"/>
                  </a:lnTo>
                  <a:lnTo>
                    <a:pt x="706" y="2285"/>
                  </a:lnTo>
                  <a:lnTo>
                    <a:pt x="768" y="2267"/>
                  </a:lnTo>
                  <a:lnTo>
                    <a:pt x="821" y="2312"/>
                  </a:lnTo>
                  <a:lnTo>
                    <a:pt x="883" y="2294"/>
                  </a:lnTo>
                  <a:lnTo>
                    <a:pt x="918" y="2356"/>
                  </a:lnTo>
                  <a:lnTo>
                    <a:pt x="988" y="2347"/>
                  </a:lnTo>
                  <a:lnTo>
                    <a:pt x="1033" y="2391"/>
                  </a:lnTo>
                  <a:lnTo>
                    <a:pt x="1103" y="2373"/>
                  </a:lnTo>
                  <a:lnTo>
                    <a:pt x="1156" y="2365"/>
                  </a:lnTo>
                  <a:lnTo>
                    <a:pt x="1262" y="2426"/>
                  </a:lnTo>
                  <a:lnTo>
                    <a:pt x="1227" y="2479"/>
                  </a:lnTo>
                  <a:lnTo>
                    <a:pt x="1288" y="2497"/>
                  </a:lnTo>
                  <a:lnTo>
                    <a:pt x="1306" y="2541"/>
                  </a:lnTo>
                  <a:lnTo>
                    <a:pt x="1280" y="2594"/>
                  </a:lnTo>
                  <a:lnTo>
                    <a:pt x="1280" y="2638"/>
                  </a:lnTo>
                  <a:lnTo>
                    <a:pt x="1341" y="2665"/>
                  </a:lnTo>
                  <a:lnTo>
                    <a:pt x="1403" y="2638"/>
                  </a:lnTo>
                  <a:lnTo>
                    <a:pt x="1447" y="2629"/>
                  </a:lnTo>
                  <a:lnTo>
                    <a:pt x="1465" y="2682"/>
                  </a:lnTo>
                  <a:lnTo>
                    <a:pt x="1518" y="2665"/>
                  </a:lnTo>
                  <a:lnTo>
                    <a:pt x="1571" y="2709"/>
                  </a:lnTo>
                  <a:lnTo>
                    <a:pt x="1580" y="2770"/>
                  </a:lnTo>
                  <a:lnTo>
                    <a:pt x="1553" y="2832"/>
                  </a:lnTo>
                  <a:lnTo>
                    <a:pt x="1580" y="2894"/>
                  </a:lnTo>
                  <a:lnTo>
                    <a:pt x="1606" y="2938"/>
                  </a:lnTo>
                  <a:lnTo>
                    <a:pt x="1659" y="2903"/>
                  </a:lnTo>
                  <a:lnTo>
                    <a:pt x="1739" y="2947"/>
                  </a:lnTo>
                  <a:lnTo>
                    <a:pt x="1836" y="2947"/>
                  </a:lnTo>
                  <a:lnTo>
                    <a:pt x="1897" y="2965"/>
                  </a:lnTo>
                  <a:lnTo>
                    <a:pt x="1950" y="3009"/>
                  </a:lnTo>
                  <a:lnTo>
                    <a:pt x="1959" y="3079"/>
                  </a:lnTo>
                  <a:lnTo>
                    <a:pt x="1933" y="3097"/>
                  </a:lnTo>
                  <a:lnTo>
                    <a:pt x="1942" y="3150"/>
                  </a:lnTo>
                  <a:lnTo>
                    <a:pt x="1986" y="3185"/>
                  </a:lnTo>
                  <a:lnTo>
                    <a:pt x="1986" y="3238"/>
                  </a:lnTo>
                  <a:lnTo>
                    <a:pt x="2039" y="3238"/>
                  </a:lnTo>
                  <a:lnTo>
                    <a:pt x="2056" y="3291"/>
                  </a:lnTo>
                  <a:lnTo>
                    <a:pt x="2100" y="3317"/>
                  </a:lnTo>
                  <a:lnTo>
                    <a:pt x="2162" y="3282"/>
                  </a:lnTo>
                  <a:lnTo>
                    <a:pt x="2197" y="3309"/>
                  </a:lnTo>
                  <a:lnTo>
                    <a:pt x="2242" y="3265"/>
                  </a:lnTo>
                  <a:lnTo>
                    <a:pt x="2277" y="3291"/>
                  </a:lnTo>
                  <a:lnTo>
                    <a:pt x="2339" y="3282"/>
                  </a:lnTo>
                  <a:lnTo>
                    <a:pt x="2445" y="3326"/>
                  </a:lnTo>
                  <a:lnTo>
                    <a:pt x="2418" y="3370"/>
                  </a:lnTo>
                  <a:lnTo>
                    <a:pt x="2480" y="3406"/>
                  </a:lnTo>
                  <a:lnTo>
                    <a:pt x="2533" y="3397"/>
                  </a:lnTo>
                  <a:lnTo>
                    <a:pt x="2568" y="3441"/>
                  </a:lnTo>
                  <a:lnTo>
                    <a:pt x="2612" y="3406"/>
                  </a:lnTo>
                  <a:lnTo>
                    <a:pt x="2674" y="3441"/>
                  </a:lnTo>
                  <a:lnTo>
                    <a:pt x="2709" y="3467"/>
                  </a:lnTo>
                  <a:lnTo>
                    <a:pt x="2753" y="3512"/>
                  </a:lnTo>
                  <a:lnTo>
                    <a:pt x="2833" y="3538"/>
                  </a:lnTo>
                  <a:lnTo>
                    <a:pt x="2930" y="3565"/>
                  </a:lnTo>
                  <a:lnTo>
                    <a:pt x="3018" y="3582"/>
                  </a:lnTo>
                  <a:lnTo>
                    <a:pt x="3071" y="3556"/>
                  </a:lnTo>
                  <a:lnTo>
                    <a:pt x="3133" y="3573"/>
                  </a:lnTo>
                </a:path>
              </a:pathLst>
            </a:custGeom>
            <a:solidFill>
              <a:srgbClr val="FF3DD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50" name="Freeform 28">
              <a:extLst>
                <a:ext uri="{FF2B5EF4-FFF2-40B4-BE49-F238E27FC236}">
                  <a16:creationId xmlns:a16="http://schemas.microsoft.com/office/drawing/2014/main" id="{4E4DACC8-3DC8-A742-8A3F-8CF64191D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1237" y="3738562"/>
              <a:ext cx="1547813" cy="904875"/>
            </a:xfrm>
            <a:custGeom>
              <a:avLst/>
              <a:gdLst>
                <a:gd name="T0" fmla="*/ 3556 w 4298"/>
                <a:gd name="T1" fmla="*/ 26 h 2515"/>
                <a:gd name="T2" fmla="*/ 3459 w 4298"/>
                <a:gd name="T3" fmla="*/ 176 h 2515"/>
                <a:gd name="T4" fmla="*/ 3344 w 4298"/>
                <a:gd name="T5" fmla="*/ 132 h 2515"/>
                <a:gd name="T6" fmla="*/ 3167 w 4298"/>
                <a:gd name="T7" fmla="*/ 105 h 2515"/>
                <a:gd name="T8" fmla="*/ 3000 w 4298"/>
                <a:gd name="T9" fmla="*/ 61 h 2515"/>
                <a:gd name="T10" fmla="*/ 2841 w 4298"/>
                <a:gd name="T11" fmla="*/ 70 h 2515"/>
                <a:gd name="T12" fmla="*/ 2708 w 4298"/>
                <a:gd name="T13" fmla="*/ 0 h 2515"/>
                <a:gd name="T14" fmla="*/ 2541 w 4298"/>
                <a:gd name="T15" fmla="*/ 53 h 2515"/>
                <a:gd name="T16" fmla="*/ 2408 w 4298"/>
                <a:gd name="T17" fmla="*/ 114 h 2515"/>
                <a:gd name="T18" fmla="*/ 2188 w 4298"/>
                <a:gd name="T19" fmla="*/ 70 h 2515"/>
                <a:gd name="T20" fmla="*/ 1923 w 4298"/>
                <a:gd name="T21" fmla="*/ 158 h 2515"/>
                <a:gd name="T22" fmla="*/ 1685 w 4298"/>
                <a:gd name="T23" fmla="*/ 105 h 2515"/>
                <a:gd name="T24" fmla="*/ 1597 w 4298"/>
                <a:gd name="T25" fmla="*/ 185 h 2515"/>
                <a:gd name="T26" fmla="*/ 1367 w 4298"/>
                <a:gd name="T27" fmla="*/ 282 h 2515"/>
                <a:gd name="T28" fmla="*/ 1208 w 4298"/>
                <a:gd name="T29" fmla="*/ 344 h 2515"/>
                <a:gd name="T30" fmla="*/ 1085 w 4298"/>
                <a:gd name="T31" fmla="*/ 414 h 2515"/>
                <a:gd name="T32" fmla="*/ 846 w 4298"/>
                <a:gd name="T33" fmla="*/ 458 h 2515"/>
                <a:gd name="T34" fmla="*/ 749 w 4298"/>
                <a:gd name="T35" fmla="*/ 608 h 2515"/>
                <a:gd name="T36" fmla="*/ 609 w 4298"/>
                <a:gd name="T37" fmla="*/ 670 h 2515"/>
                <a:gd name="T38" fmla="*/ 371 w 4298"/>
                <a:gd name="T39" fmla="*/ 723 h 2515"/>
                <a:gd name="T40" fmla="*/ 194 w 4298"/>
                <a:gd name="T41" fmla="*/ 697 h 2515"/>
                <a:gd name="T42" fmla="*/ 0 w 4298"/>
                <a:gd name="T43" fmla="*/ 741 h 2515"/>
                <a:gd name="T44" fmla="*/ 71 w 4298"/>
                <a:gd name="T45" fmla="*/ 1650 h 2515"/>
                <a:gd name="T46" fmla="*/ 168 w 4298"/>
                <a:gd name="T47" fmla="*/ 1782 h 2515"/>
                <a:gd name="T48" fmla="*/ 274 w 4298"/>
                <a:gd name="T49" fmla="*/ 1888 h 2515"/>
                <a:gd name="T50" fmla="*/ 406 w 4298"/>
                <a:gd name="T51" fmla="*/ 2100 h 2515"/>
                <a:gd name="T52" fmla="*/ 591 w 4298"/>
                <a:gd name="T53" fmla="*/ 2232 h 2515"/>
                <a:gd name="T54" fmla="*/ 793 w 4298"/>
                <a:gd name="T55" fmla="*/ 2241 h 2515"/>
                <a:gd name="T56" fmla="*/ 899 w 4298"/>
                <a:gd name="T57" fmla="*/ 2144 h 2515"/>
                <a:gd name="T58" fmla="*/ 979 w 4298"/>
                <a:gd name="T59" fmla="*/ 1967 h 2515"/>
                <a:gd name="T60" fmla="*/ 1111 w 4298"/>
                <a:gd name="T61" fmla="*/ 1950 h 2515"/>
                <a:gd name="T62" fmla="*/ 1349 w 4298"/>
                <a:gd name="T63" fmla="*/ 2082 h 2515"/>
                <a:gd name="T64" fmla="*/ 1499 w 4298"/>
                <a:gd name="T65" fmla="*/ 2170 h 2515"/>
                <a:gd name="T66" fmla="*/ 1614 w 4298"/>
                <a:gd name="T67" fmla="*/ 2303 h 2515"/>
                <a:gd name="T68" fmla="*/ 1694 w 4298"/>
                <a:gd name="T69" fmla="*/ 2373 h 2515"/>
                <a:gd name="T70" fmla="*/ 1817 w 4298"/>
                <a:gd name="T71" fmla="*/ 2426 h 2515"/>
                <a:gd name="T72" fmla="*/ 1976 w 4298"/>
                <a:gd name="T73" fmla="*/ 2470 h 2515"/>
                <a:gd name="T74" fmla="*/ 2294 w 4298"/>
                <a:gd name="T75" fmla="*/ 2135 h 2515"/>
                <a:gd name="T76" fmla="*/ 2444 w 4298"/>
                <a:gd name="T77" fmla="*/ 2073 h 2515"/>
                <a:gd name="T78" fmla="*/ 2550 w 4298"/>
                <a:gd name="T79" fmla="*/ 1985 h 2515"/>
                <a:gd name="T80" fmla="*/ 2550 w 4298"/>
                <a:gd name="T81" fmla="*/ 1720 h 2515"/>
                <a:gd name="T82" fmla="*/ 2523 w 4298"/>
                <a:gd name="T83" fmla="*/ 1438 h 2515"/>
                <a:gd name="T84" fmla="*/ 2638 w 4298"/>
                <a:gd name="T85" fmla="*/ 1314 h 2515"/>
                <a:gd name="T86" fmla="*/ 2858 w 4298"/>
                <a:gd name="T87" fmla="*/ 1385 h 2515"/>
                <a:gd name="T88" fmla="*/ 3044 w 4298"/>
                <a:gd name="T89" fmla="*/ 1217 h 2515"/>
                <a:gd name="T90" fmla="*/ 3229 w 4298"/>
                <a:gd name="T91" fmla="*/ 1094 h 2515"/>
                <a:gd name="T92" fmla="*/ 3467 w 4298"/>
                <a:gd name="T93" fmla="*/ 1094 h 2515"/>
                <a:gd name="T94" fmla="*/ 3662 w 4298"/>
                <a:gd name="T95" fmla="*/ 1050 h 2515"/>
                <a:gd name="T96" fmla="*/ 3856 w 4298"/>
                <a:gd name="T97" fmla="*/ 988 h 2515"/>
                <a:gd name="T98" fmla="*/ 4103 w 4298"/>
                <a:gd name="T99" fmla="*/ 953 h 2515"/>
                <a:gd name="T100" fmla="*/ 4191 w 4298"/>
                <a:gd name="T101" fmla="*/ 820 h 2515"/>
                <a:gd name="T102" fmla="*/ 4279 w 4298"/>
                <a:gd name="T103" fmla="*/ 661 h 2515"/>
                <a:gd name="T104" fmla="*/ 4129 w 4298"/>
                <a:gd name="T105" fmla="*/ 670 h 2515"/>
                <a:gd name="T106" fmla="*/ 3953 w 4298"/>
                <a:gd name="T107" fmla="*/ 741 h 2515"/>
                <a:gd name="T108" fmla="*/ 3697 w 4298"/>
                <a:gd name="T109" fmla="*/ 697 h 2515"/>
                <a:gd name="T110" fmla="*/ 3538 w 4298"/>
                <a:gd name="T111" fmla="*/ 573 h 2515"/>
                <a:gd name="T112" fmla="*/ 3406 w 4298"/>
                <a:gd name="T113" fmla="*/ 423 h 2515"/>
                <a:gd name="T114" fmla="*/ 3670 w 4298"/>
                <a:gd name="T115" fmla="*/ 114 h 2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8" h="2515">
                  <a:moveTo>
                    <a:pt x="3670" y="114"/>
                  </a:moveTo>
                  <a:lnTo>
                    <a:pt x="3644" y="53"/>
                  </a:lnTo>
                  <a:lnTo>
                    <a:pt x="3556" y="26"/>
                  </a:lnTo>
                  <a:lnTo>
                    <a:pt x="3511" y="70"/>
                  </a:lnTo>
                  <a:lnTo>
                    <a:pt x="3520" y="123"/>
                  </a:lnTo>
                  <a:lnTo>
                    <a:pt x="3459" y="176"/>
                  </a:lnTo>
                  <a:lnTo>
                    <a:pt x="3432" y="141"/>
                  </a:lnTo>
                  <a:lnTo>
                    <a:pt x="3344" y="167"/>
                  </a:lnTo>
                  <a:lnTo>
                    <a:pt x="3344" y="132"/>
                  </a:lnTo>
                  <a:lnTo>
                    <a:pt x="3264" y="141"/>
                  </a:lnTo>
                  <a:lnTo>
                    <a:pt x="3256" y="97"/>
                  </a:lnTo>
                  <a:lnTo>
                    <a:pt x="3167" y="105"/>
                  </a:lnTo>
                  <a:lnTo>
                    <a:pt x="3123" y="79"/>
                  </a:lnTo>
                  <a:lnTo>
                    <a:pt x="3044" y="97"/>
                  </a:lnTo>
                  <a:lnTo>
                    <a:pt x="3000" y="61"/>
                  </a:lnTo>
                  <a:lnTo>
                    <a:pt x="2956" y="79"/>
                  </a:lnTo>
                  <a:lnTo>
                    <a:pt x="2885" y="44"/>
                  </a:lnTo>
                  <a:lnTo>
                    <a:pt x="2841" y="70"/>
                  </a:lnTo>
                  <a:lnTo>
                    <a:pt x="2770" y="70"/>
                  </a:lnTo>
                  <a:lnTo>
                    <a:pt x="2735" y="35"/>
                  </a:lnTo>
                  <a:lnTo>
                    <a:pt x="2708" y="0"/>
                  </a:lnTo>
                  <a:lnTo>
                    <a:pt x="2664" y="70"/>
                  </a:lnTo>
                  <a:lnTo>
                    <a:pt x="2594" y="97"/>
                  </a:lnTo>
                  <a:lnTo>
                    <a:pt x="2541" y="53"/>
                  </a:lnTo>
                  <a:lnTo>
                    <a:pt x="2514" y="97"/>
                  </a:lnTo>
                  <a:lnTo>
                    <a:pt x="2470" y="79"/>
                  </a:lnTo>
                  <a:lnTo>
                    <a:pt x="2408" y="114"/>
                  </a:lnTo>
                  <a:lnTo>
                    <a:pt x="2320" y="114"/>
                  </a:lnTo>
                  <a:lnTo>
                    <a:pt x="2232" y="114"/>
                  </a:lnTo>
                  <a:lnTo>
                    <a:pt x="2188" y="70"/>
                  </a:lnTo>
                  <a:lnTo>
                    <a:pt x="2126" y="132"/>
                  </a:lnTo>
                  <a:lnTo>
                    <a:pt x="2029" y="141"/>
                  </a:lnTo>
                  <a:lnTo>
                    <a:pt x="1923" y="158"/>
                  </a:lnTo>
                  <a:lnTo>
                    <a:pt x="1808" y="176"/>
                  </a:lnTo>
                  <a:lnTo>
                    <a:pt x="1755" y="105"/>
                  </a:lnTo>
                  <a:lnTo>
                    <a:pt x="1685" y="105"/>
                  </a:lnTo>
                  <a:lnTo>
                    <a:pt x="1667" y="150"/>
                  </a:lnTo>
                  <a:lnTo>
                    <a:pt x="1676" y="229"/>
                  </a:lnTo>
                  <a:lnTo>
                    <a:pt x="1597" y="185"/>
                  </a:lnTo>
                  <a:lnTo>
                    <a:pt x="1544" y="220"/>
                  </a:lnTo>
                  <a:lnTo>
                    <a:pt x="1446" y="220"/>
                  </a:lnTo>
                  <a:lnTo>
                    <a:pt x="1367" y="282"/>
                  </a:lnTo>
                  <a:lnTo>
                    <a:pt x="1288" y="282"/>
                  </a:lnTo>
                  <a:lnTo>
                    <a:pt x="1296" y="326"/>
                  </a:lnTo>
                  <a:lnTo>
                    <a:pt x="1208" y="344"/>
                  </a:lnTo>
                  <a:lnTo>
                    <a:pt x="1208" y="397"/>
                  </a:lnTo>
                  <a:lnTo>
                    <a:pt x="1164" y="432"/>
                  </a:lnTo>
                  <a:lnTo>
                    <a:pt x="1085" y="414"/>
                  </a:lnTo>
                  <a:lnTo>
                    <a:pt x="970" y="432"/>
                  </a:lnTo>
                  <a:lnTo>
                    <a:pt x="908" y="423"/>
                  </a:lnTo>
                  <a:lnTo>
                    <a:pt x="846" y="458"/>
                  </a:lnTo>
                  <a:lnTo>
                    <a:pt x="793" y="511"/>
                  </a:lnTo>
                  <a:lnTo>
                    <a:pt x="767" y="564"/>
                  </a:lnTo>
                  <a:lnTo>
                    <a:pt x="749" y="608"/>
                  </a:lnTo>
                  <a:lnTo>
                    <a:pt x="697" y="608"/>
                  </a:lnTo>
                  <a:lnTo>
                    <a:pt x="644" y="626"/>
                  </a:lnTo>
                  <a:lnTo>
                    <a:pt x="609" y="670"/>
                  </a:lnTo>
                  <a:lnTo>
                    <a:pt x="503" y="679"/>
                  </a:lnTo>
                  <a:lnTo>
                    <a:pt x="433" y="688"/>
                  </a:lnTo>
                  <a:lnTo>
                    <a:pt x="371" y="723"/>
                  </a:lnTo>
                  <a:lnTo>
                    <a:pt x="327" y="705"/>
                  </a:lnTo>
                  <a:lnTo>
                    <a:pt x="256" y="723"/>
                  </a:lnTo>
                  <a:lnTo>
                    <a:pt x="194" y="697"/>
                  </a:lnTo>
                  <a:lnTo>
                    <a:pt x="97" y="723"/>
                  </a:lnTo>
                  <a:lnTo>
                    <a:pt x="36" y="688"/>
                  </a:lnTo>
                  <a:lnTo>
                    <a:pt x="0" y="741"/>
                  </a:lnTo>
                  <a:lnTo>
                    <a:pt x="0" y="1517"/>
                  </a:lnTo>
                  <a:lnTo>
                    <a:pt x="9" y="1623"/>
                  </a:lnTo>
                  <a:lnTo>
                    <a:pt x="71" y="1650"/>
                  </a:lnTo>
                  <a:lnTo>
                    <a:pt x="106" y="1711"/>
                  </a:lnTo>
                  <a:lnTo>
                    <a:pt x="106" y="1764"/>
                  </a:lnTo>
                  <a:lnTo>
                    <a:pt x="168" y="1782"/>
                  </a:lnTo>
                  <a:lnTo>
                    <a:pt x="212" y="1808"/>
                  </a:lnTo>
                  <a:lnTo>
                    <a:pt x="230" y="1870"/>
                  </a:lnTo>
                  <a:lnTo>
                    <a:pt x="274" y="1888"/>
                  </a:lnTo>
                  <a:lnTo>
                    <a:pt x="283" y="1976"/>
                  </a:lnTo>
                  <a:lnTo>
                    <a:pt x="327" y="2029"/>
                  </a:lnTo>
                  <a:lnTo>
                    <a:pt x="406" y="2100"/>
                  </a:lnTo>
                  <a:lnTo>
                    <a:pt x="459" y="2135"/>
                  </a:lnTo>
                  <a:lnTo>
                    <a:pt x="539" y="2170"/>
                  </a:lnTo>
                  <a:lnTo>
                    <a:pt x="591" y="2232"/>
                  </a:lnTo>
                  <a:lnTo>
                    <a:pt x="644" y="2258"/>
                  </a:lnTo>
                  <a:lnTo>
                    <a:pt x="723" y="2276"/>
                  </a:lnTo>
                  <a:lnTo>
                    <a:pt x="793" y="2241"/>
                  </a:lnTo>
                  <a:lnTo>
                    <a:pt x="802" y="2188"/>
                  </a:lnTo>
                  <a:lnTo>
                    <a:pt x="846" y="2153"/>
                  </a:lnTo>
                  <a:lnTo>
                    <a:pt x="899" y="2144"/>
                  </a:lnTo>
                  <a:lnTo>
                    <a:pt x="935" y="2091"/>
                  </a:lnTo>
                  <a:lnTo>
                    <a:pt x="926" y="2029"/>
                  </a:lnTo>
                  <a:lnTo>
                    <a:pt x="979" y="1967"/>
                  </a:lnTo>
                  <a:lnTo>
                    <a:pt x="1023" y="1958"/>
                  </a:lnTo>
                  <a:lnTo>
                    <a:pt x="1067" y="2011"/>
                  </a:lnTo>
                  <a:lnTo>
                    <a:pt x="1111" y="1950"/>
                  </a:lnTo>
                  <a:lnTo>
                    <a:pt x="1173" y="1976"/>
                  </a:lnTo>
                  <a:lnTo>
                    <a:pt x="1244" y="2020"/>
                  </a:lnTo>
                  <a:lnTo>
                    <a:pt x="1349" y="2082"/>
                  </a:lnTo>
                  <a:lnTo>
                    <a:pt x="1402" y="2038"/>
                  </a:lnTo>
                  <a:lnTo>
                    <a:pt x="1473" y="2100"/>
                  </a:lnTo>
                  <a:lnTo>
                    <a:pt x="1499" y="2170"/>
                  </a:lnTo>
                  <a:lnTo>
                    <a:pt x="1526" y="2232"/>
                  </a:lnTo>
                  <a:lnTo>
                    <a:pt x="1579" y="2241"/>
                  </a:lnTo>
                  <a:lnTo>
                    <a:pt x="1614" y="2303"/>
                  </a:lnTo>
                  <a:lnTo>
                    <a:pt x="1614" y="2356"/>
                  </a:lnTo>
                  <a:lnTo>
                    <a:pt x="1658" y="2391"/>
                  </a:lnTo>
                  <a:lnTo>
                    <a:pt x="1694" y="2373"/>
                  </a:lnTo>
                  <a:lnTo>
                    <a:pt x="1720" y="2461"/>
                  </a:lnTo>
                  <a:lnTo>
                    <a:pt x="1764" y="2444"/>
                  </a:lnTo>
                  <a:lnTo>
                    <a:pt x="1817" y="2426"/>
                  </a:lnTo>
                  <a:lnTo>
                    <a:pt x="1879" y="2461"/>
                  </a:lnTo>
                  <a:lnTo>
                    <a:pt x="1914" y="2514"/>
                  </a:lnTo>
                  <a:lnTo>
                    <a:pt x="1976" y="2470"/>
                  </a:lnTo>
                  <a:lnTo>
                    <a:pt x="2241" y="2258"/>
                  </a:lnTo>
                  <a:lnTo>
                    <a:pt x="2232" y="2188"/>
                  </a:lnTo>
                  <a:lnTo>
                    <a:pt x="2294" y="2135"/>
                  </a:lnTo>
                  <a:lnTo>
                    <a:pt x="2347" y="2153"/>
                  </a:lnTo>
                  <a:lnTo>
                    <a:pt x="2408" y="2117"/>
                  </a:lnTo>
                  <a:lnTo>
                    <a:pt x="2444" y="2073"/>
                  </a:lnTo>
                  <a:lnTo>
                    <a:pt x="2453" y="2020"/>
                  </a:lnTo>
                  <a:lnTo>
                    <a:pt x="2479" y="1976"/>
                  </a:lnTo>
                  <a:lnTo>
                    <a:pt x="2550" y="1985"/>
                  </a:lnTo>
                  <a:lnTo>
                    <a:pt x="2523" y="1906"/>
                  </a:lnTo>
                  <a:lnTo>
                    <a:pt x="2514" y="1817"/>
                  </a:lnTo>
                  <a:lnTo>
                    <a:pt x="2550" y="1720"/>
                  </a:lnTo>
                  <a:lnTo>
                    <a:pt x="2558" y="1597"/>
                  </a:lnTo>
                  <a:lnTo>
                    <a:pt x="2558" y="1491"/>
                  </a:lnTo>
                  <a:lnTo>
                    <a:pt x="2523" y="1438"/>
                  </a:lnTo>
                  <a:lnTo>
                    <a:pt x="2505" y="1367"/>
                  </a:lnTo>
                  <a:lnTo>
                    <a:pt x="2558" y="1305"/>
                  </a:lnTo>
                  <a:lnTo>
                    <a:pt x="2638" y="1314"/>
                  </a:lnTo>
                  <a:lnTo>
                    <a:pt x="2708" y="1376"/>
                  </a:lnTo>
                  <a:lnTo>
                    <a:pt x="2806" y="1429"/>
                  </a:lnTo>
                  <a:lnTo>
                    <a:pt x="2858" y="1385"/>
                  </a:lnTo>
                  <a:lnTo>
                    <a:pt x="2885" y="1314"/>
                  </a:lnTo>
                  <a:lnTo>
                    <a:pt x="2956" y="1261"/>
                  </a:lnTo>
                  <a:lnTo>
                    <a:pt x="3044" y="1217"/>
                  </a:lnTo>
                  <a:lnTo>
                    <a:pt x="3132" y="1217"/>
                  </a:lnTo>
                  <a:lnTo>
                    <a:pt x="3185" y="1164"/>
                  </a:lnTo>
                  <a:lnTo>
                    <a:pt x="3229" y="1094"/>
                  </a:lnTo>
                  <a:lnTo>
                    <a:pt x="3326" y="1103"/>
                  </a:lnTo>
                  <a:lnTo>
                    <a:pt x="3406" y="1085"/>
                  </a:lnTo>
                  <a:lnTo>
                    <a:pt x="3467" y="1094"/>
                  </a:lnTo>
                  <a:lnTo>
                    <a:pt x="3529" y="1103"/>
                  </a:lnTo>
                  <a:lnTo>
                    <a:pt x="3609" y="1076"/>
                  </a:lnTo>
                  <a:lnTo>
                    <a:pt x="3662" y="1050"/>
                  </a:lnTo>
                  <a:lnTo>
                    <a:pt x="3741" y="1050"/>
                  </a:lnTo>
                  <a:lnTo>
                    <a:pt x="3794" y="1005"/>
                  </a:lnTo>
                  <a:lnTo>
                    <a:pt x="3856" y="988"/>
                  </a:lnTo>
                  <a:lnTo>
                    <a:pt x="3909" y="988"/>
                  </a:lnTo>
                  <a:lnTo>
                    <a:pt x="4015" y="970"/>
                  </a:lnTo>
                  <a:lnTo>
                    <a:pt x="4103" y="953"/>
                  </a:lnTo>
                  <a:lnTo>
                    <a:pt x="4129" y="908"/>
                  </a:lnTo>
                  <a:lnTo>
                    <a:pt x="4156" y="873"/>
                  </a:lnTo>
                  <a:lnTo>
                    <a:pt x="4191" y="820"/>
                  </a:lnTo>
                  <a:lnTo>
                    <a:pt x="4262" y="776"/>
                  </a:lnTo>
                  <a:lnTo>
                    <a:pt x="4297" y="723"/>
                  </a:lnTo>
                  <a:lnTo>
                    <a:pt x="4279" y="661"/>
                  </a:lnTo>
                  <a:lnTo>
                    <a:pt x="4235" y="644"/>
                  </a:lnTo>
                  <a:lnTo>
                    <a:pt x="4182" y="688"/>
                  </a:lnTo>
                  <a:lnTo>
                    <a:pt x="4129" y="670"/>
                  </a:lnTo>
                  <a:lnTo>
                    <a:pt x="4085" y="705"/>
                  </a:lnTo>
                  <a:lnTo>
                    <a:pt x="3997" y="697"/>
                  </a:lnTo>
                  <a:lnTo>
                    <a:pt x="3953" y="741"/>
                  </a:lnTo>
                  <a:lnTo>
                    <a:pt x="3803" y="679"/>
                  </a:lnTo>
                  <a:lnTo>
                    <a:pt x="3741" y="750"/>
                  </a:lnTo>
                  <a:lnTo>
                    <a:pt x="3697" y="697"/>
                  </a:lnTo>
                  <a:lnTo>
                    <a:pt x="3626" y="670"/>
                  </a:lnTo>
                  <a:lnTo>
                    <a:pt x="3564" y="670"/>
                  </a:lnTo>
                  <a:lnTo>
                    <a:pt x="3538" y="573"/>
                  </a:lnTo>
                  <a:lnTo>
                    <a:pt x="3503" y="520"/>
                  </a:lnTo>
                  <a:lnTo>
                    <a:pt x="3459" y="467"/>
                  </a:lnTo>
                  <a:lnTo>
                    <a:pt x="3406" y="423"/>
                  </a:lnTo>
                  <a:lnTo>
                    <a:pt x="3335" y="423"/>
                  </a:lnTo>
                  <a:lnTo>
                    <a:pt x="3282" y="388"/>
                  </a:lnTo>
                  <a:lnTo>
                    <a:pt x="3670" y="114"/>
                  </a:lnTo>
                </a:path>
              </a:pathLst>
            </a:custGeom>
            <a:solidFill>
              <a:srgbClr val="FF3DD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51" name="Freeform 29">
              <a:extLst>
                <a:ext uri="{FF2B5EF4-FFF2-40B4-BE49-F238E27FC236}">
                  <a16:creationId xmlns:a16="http://schemas.microsoft.com/office/drawing/2014/main" id="{73CD2D39-7112-C745-99FE-23E0F889E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0212" y="4052887"/>
              <a:ext cx="1236663" cy="1262063"/>
            </a:xfrm>
            <a:custGeom>
              <a:avLst/>
              <a:gdLst>
                <a:gd name="T0" fmla="*/ 1086 w 3434"/>
                <a:gd name="T1" fmla="*/ 2233 h 3504"/>
                <a:gd name="T2" fmla="*/ 1271 w 3434"/>
                <a:gd name="T3" fmla="*/ 2294 h 3504"/>
                <a:gd name="T4" fmla="*/ 1368 w 3434"/>
                <a:gd name="T5" fmla="*/ 2497 h 3504"/>
                <a:gd name="T6" fmla="*/ 1562 w 3434"/>
                <a:gd name="T7" fmla="*/ 2577 h 3504"/>
                <a:gd name="T8" fmla="*/ 1862 w 3434"/>
                <a:gd name="T9" fmla="*/ 2647 h 3504"/>
                <a:gd name="T10" fmla="*/ 2092 w 3434"/>
                <a:gd name="T11" fmla="*/ 2691 h 3504"/>
                <a:gd name="T12" fmla="*/ 2109 w 3434"/>
                <a:gd name="T13" fmla="*/ 2797 h 3504"/>
                <a:gd name="T14" fmla="*/ 2162 w 3434"/>
                <a:gd name="T15" fmla="*/ 3009 h 3504"/>
                <a:gd name="T16" fmla="*/ 2206 w 3434"/>
                <a:gd name="T17" fmla="*/ 3168 h 3504"/>
                <a:gd name="T18" fmla="*/ 2215 w 3434"/>
                <a:gd name="T19" fmla="*/ 3300 h 3504"/>
                <a:gd name="T20" fmla="*/ 2365 w 3434"/>
                <a:gd name="T21" fmla="*/ 3309 h 3504"/>
                <a:gd name="T22" fmla="*/ 2471 w 3434"/>
                <a:gd name="T23" fmla="*/ 3247 h 3504"/>
                <a:gd name="T24" fmla="*/ 2577 w 3434"/>
                <a:gd name="T25" fmla="*/ 3371 h 3504"/>
                <a:gd name="T26" fmla="*/ 2736 w 3434"/>
                <a:gd name="T27" fmla="*/ 3318 h 3504"/>
                <a:gd name="T28" fmla="*/ 2824 w 3434"/>
                <a:gd name="T29" fmla="*/ 3424 h 3504"/>
                <a:gd name="T30" fmla="*/ 3062 w 3434"/>
                <a:gd name="T31" fmla="*/ 3450 h 3504"/>
                <a:gd name="T32" fmla="*/ 3124 w 3434"/>
                <a:gd name="T33" fmla="*/ 3247 h 3504"/>
                <a:gd name="T34" fmla="*/ 2957 w 3434"/>
                <a:gd name="T35" fmla="*/ 3088 h 3504"/>
                <a:gd name="T36" fmla="*/ 2948 w 3434"/>
                <a:gd name="T37" fmla="*/ 2885 h 3504"/>
                <a:gd name="T38" fmla="*/ 2842 w 3434"/>
                <a:gd name="T39" fmla="*/ 2700 h 3504"/>
                <a:gd name="T40" fmla="*/ 2542 w 3434"/>
                <a:gd name="T41" fmla="*/ 2577 h 3504"/>
                <a:gd name="T42" fmla="*/ 2392 w 3434"/>
                <a:gd name="T43" fmla="*/ 1650 h 3504"/>
                <a:gd name="T44" fmla="*/ 2683 w 3434"/>
                <a:gd name="T45" fmla="*/ 1606 h 3504"/>
                <a:gd name="T46" fmla="*/ 2948 w 3434"/>
                <a:gd name="T47" fmla="*/ 1483 h 3504"/>
                <a:gd name="T48" fmla="*/ 3212 w 3434"/>
                <a:gd name="T49" fmla="*/ 1500 h 3504"/>
                <a:gd name="T50" fmla="*/ 3433 w 3434"/>
                <a:gd name="T51" fmla="*/ 1509 h 3504"/>
                <a:gd name="T52" fmla="*/ 3380 w 3434"/>
                <a:gd name="T53" fmla="*/ 1306 h 3504"/>
                <a:gd name="T54" fmla="*/ 3345 w 3434"/>
                <a:gd name="T55" fmla="*/ 1138 h 3504"/>
                <a:gd name="T56" fmla="*/ 3089 w 3434"/>
                <a:gd name="T57" fmla="*/ 1103 h 3504"/>
                <a:gd name="T58" fmla="*/ 2895 w 3434"/>
                <a:gd name="T59" fmla="*/ 1041 h 3504"/>
                <a:gd name="T60" fmla="*/ 2692 w 3434"/>
                <a:gd name="T61" fmla="*/ 1041 h 3504"/>
                <a:gd name="T62" fmla="*/ 2551 w 3434"/>
                <a:gd name="T63" fmla="*/ 371 h 3504"/>
                <a:gd name="T64" fmla="*/ 2295 w 3434"/>
                <a:gd name="T65" fmla="*/ 282 h 3504"/>
                <a:gd name="T66" fmla="*/ 2242 w 3434"/>
                <a:gd name="T67" fmla="*/ 124 h 3504"/>
                <a:gd name="T68" fmla="*/ 2101 w 3434"/>
                <a:gd name="T69" fmla="*/ 97 h 3504"/>
                <a:gd name="T70" fmla="*/ 1827 w 3434"/>
                <a:gd name="T71" fmla="*/ 177 h 3504"/>
                <a:gd name="T72" fmla="*/ 1553 w 3434"/>
                <a:gd name="T73" fmla="*/ 221 h 3504"/>
                <a:gd name="T74" fmla="*/ 1271 w 3434"/>
                <a:gd name="T75" fmla="*/ 291 h 3504"/>
                <a:gd name="T76" fmla="*/ 971 w 3434"/>
                <a:gd name="T77" fmla="*/ 441 h 3504"/>
                <a:gd name="T78" fmla="*/ 724 w 3434"/>
                <a:gd name="T79" fmla="*/ 441 h 3504"/>
                <a:gd name="T80" fmla="*/ 644 w 3434"/>
                <a:gd name="T81" fmla="*/ 618 h 3504"/>
                <a:gd name="T82" fmla="*/ 609 w 3434"/>
                <a:gd name="T83" fmla="*/ 1033 h 3504"/>
                <a:gd name="T84" fmla="*/ 530 w 3434"/>
                <a:gd name="T85" fmla="*/ 1200 h 3504"/>
                <a:gd name="T86" fmla="*/ 318 w 3434"/>
                <a:gd name="T87" fmla="*/ 1315 h 3504"/>
                <a:gd name="T88" fmla="*/ 53 w 3434"/>
                <a:gd name="T89" fmla="*/ 1641 h 3504"/>
                <a:gd name="T90" fmla="*/ 168 w 3434"/>
                <a:gd name="T91" fmla="*/ 1791 h 3504"/>
                <a:gd name="T92" fmla="*/ 274 w 3434"/>
                <a:gd name="T93" fmla="*/ 1950 h 3504"/>
                <a:gd name="T94" fmla="*/ 433 w 3434"/>
                <a:gd name="T95" fmla="*/ 2038 h 3504"/>
                <a:gd name="T96" fmla="*/ 627 w 3434"/>
                <a:gd name="T97" fmla="*/ 2118 h 3504"/>
                <a:gd name="T98" fmla="*/ 786 w 3434"/>
                <a:gd name="T99" fmla="*/ 2118 h 3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34" h="3504">
                  <a:moveTo>
                    <a:pt x="918" y="2215"/>
                  </a:moveTo>
                  <a:lnTo>
                    <a:pt x="997" y="2206"/>
                  </a:lnTo>
                  <a:lnTo>
                    <a:pt x="1059" y="2188"/>
                  </a:lnTo>
                  <a:lnTo>
                    <a:pt x="1086" y="2233"/>
                  </a:lnTo>
                  <a:lnTo>
                    <a:pt x="1094" y="2277"/>
                  </a:lnTo>
                  <a:lnTo>
                    <a:pt x="1174" y="2294"/>
                  </a:lnTo>
                  <a:lnTo>
                    <a:pt x="1218" y="2321"/>
                  </a:lnTo>
                  <a:lnTo>
                    <a:pt x="1271" y="2294"/>
                  </a:lnTo>
                  <a:lnTo>
                    <a:pt x="1333" y="2356"/>
                  </a:lnTo>
                  <a:lnTo>
                    <a:pt x="1377" y="2400"/>
                  </a:lnTo>
                  <a:lnTo>
                    <a:pt x="1297" y="2444"/>
                  </a:lnTo>
                  <a:lnTo>
                    <a:pt x="1368" y="2497"/>
                  </a:lnTo>
                  <a:lnTo>
                    <a:pt x="1403" y="2524"/>
                  </a:lnTo>
                  <a:lnTo>
                    <a:pt x="1412" y="2594"/>
                  </a:lnTo>
                  <a:lnTo>
                    <a:pt x="1518" y="2621"/>
                  </a:lnTo>
                  <a:lnTo>
                    <a:pt x="1562" y="2577"/>
                  </a:lnTo>
                  <a:lnTo>
                    <a:pt x="1668" y="2630"/>
                  </a:lnTo>
                  <a:lnTo>
                    <a:pt x="1712" y="2612"/>
                  </a:lnTo>
                  <a:lnTo>
                    <a:pt x="1748" y="2638"/>
                  </a:lnTo>
                  <a:lnTo>
                    <a:pt x="1862" y="2647"/>
                  </a:lnTo>
                  <a:lnTo>
                    <a:pt x="1915" y="2718"/>
                  </a:lnTo>
                  <a:lnTo>
                    <a:pt x="1986" y="2744"/>
                  </a:lnTo>
                  <a:lnTo>
                    <a:pt x="2056" y="2753"/>
                  </a:lnTo>
                  <a:lnTo>
                    <a:pt x="2092" y="2691"/>
                  </a:lnTo>
                  <a:lnTo>
                    <a:pt x="2153" y="2691"/>
                  </a:lnTo>
                  <a:lnTo>
                    <a:pt x="2206" y="2709"/>
                  </a:lnTo>
                  <a:lnTo>
                    <a:pt x="2171" y="2753"/>
                  </a:lnTo>
                  <a:lnTo>
                    <a:pt x="2109" y="2797"/>
                  </a:lnTo>
                  <a:lnTo>
                    <a:pt x="2092" y="2868"/>
                  </a:lnTo>
                  <a:lnTo>
                    <a:pt x="2162" y="2859"/>
                  </a:lnTo>
                  <a:lnTo>
                    <a:pt x="2171" y="2938"/>
                  </a:lnTo>
                  <a:lnTo>
                    <a:pt x="2162" y="3009"/>
                  </a:lnTo>
                  <a:lnTo>
                    <a:pt x="2118" y="3027"/>
                  </a:lnTo>
                  <a:lnTo>
                    <a:pt x="2109" y="3071"/>
                  </a:lnTo>
                  <a:lnTo>
                    <a:pt x="2153" y="3124"/>
                  </a:lnTo>
                  <a:lnTo>
                    <a:pt x="2206" y="3168"/>
                  </a:lnTo>
                  <a:lnTo>
                    <a:pt x="2171" y="3230"/>
                  </a:lnTo>
                  <a:lnTo>
                    <a:pt x="2109" y="3256"/>
                  </a:lnTo>
                  <a:lnTo>
                    <a:pt x="2136" y="3300"/>
                  </a:lnTo>
                  <a:lnTo>
                    <a:pt x="2215" y="3300"/>
                  </a:lnTo>
                  <a:lnTo>
                    <a:pt x="2224" y="3362"/>
                  </a:lnTo>
                  <a:lnTo>
                    <a:pt x="2286" y="3406"/>
                  </a:lnTo>
                  <a:lnTo>
                    <a:pt x="2339" y="3362"/>
                  </a:lnTo>
                  <a:lnTo>
                    <a:pt x="2365" y="3309"/>
                  </a:lnTo>
                  <a:lnTo>
                    <a:pt x="2295" y="3291"/>
                  </a:lnTo>
                  <a:lnTo>
                    <a:pt x="2339" y="3256"/>
                  </a:lnTo>
                  <a:lnTo>
                    <a:pt x="2418" y="3256"/>
                  </a:lnTo>
                  <a:lnTo>
                    <a:pt x="2471" y="3247"/>
                  </a:lnTo>
                  <a:lnTo>
                    <a:pt x="2551" y="3238"/>
                  </a:lnTo>
                  <a:lnTo>
                    <a:pt x="2515" y="3291"/>
                  </a:lnTo>
                  <a:lnTo>
                    <a:pt x="2515" y="3353"/>
                  </a:lnTo>
                  <a:lnTo>
                    <a:pt x="2577" y="3371"/>
                  </a:lnTo>
                  <a:lnTo>
                    <a:pt x="2630" y="3344"/>
                  </a:lnTo>
                  <a:lnTo>
                    <a:pt x="2656" y="3309"/>
                  </a:lnTo>
                  <a:lnTo>
                    <a:pt x="2727" y="3380"/>
                  </a:lnTo>
                  <a:lnTo>
                    <a:pt x="2736" y="3318"/>
                  </a:lnTo>
                  <a:lnTo>
                    <a:pt x="2780" y="3291"/>
                  </a:lnTo>
                  <a:lnTo>
                    <a:pt x="2833" y="3336"/>
                  </a:lnTo>
                  <a:lnTo>
                    <a:pt x="2859" y="3388"/>
                  </a:lnTo>
                  <a:lnTo>
                    <a:pt x="2824" y="3424"/>
                  </a:lnTo>
                  <a:lnTo>
                    <a:pt x="2868" y="3503"/>
                  </a:lnTo>
                  <a:lnTo>
                    <a:pt x="2939" y="3433"/>
                  </a:lnTo>
                  <a:lnTo>
                    <a:pt x="3001" y="3468"/>
                  </a:lnTo>
                  <a:lnTo>
                    <a:pt x="3062" y="3450"/>
                  </a:lnTo>
                  <a:lnTo>
                    <a:pt x="3080" y="3380"/>
                  </a:lnTo>
                  <a:lnTo>
                    <a:pt x="3080" y="3336"/>
                  </a:lnTo>
                  <a:lnTo>
                    <a:pt x="3115" y="3300"/>
                  </a:lnTo>
                  <a:lnTo>
                    <a:pt x="3124" y="3247"/>
                  </a:lnTo>
                  <a:lnTo>
                    <a:pt x="3071" y="3212"/>
                  </a:lnTo>
                  <a:lnTo>
                    <a:pt x="2992" y="3185"/>
                  </a:lnTo>
                  <a:lnTo>
                    <a:pt x="3018" y="3141"/>
                  </a:lnTo>
                  <a:lnTo>
                    <a:pt x="2957" y="3088"/>
                  </a:lnTo>
                  <a:lnTo>
                    <a:pt x="2912" y="3035"/>
                  </a:lnTo>
                  <a:lnTo>
                    <a:pt x="2877" y="2974"/>
                  </a:lnTo>
                  <a:lnTo>
                    <a:pt x="2912" y="2938"/>
                  </a:lnTo>
                  <a:lnTo>
                    <a:pt x="2948" y="2885"/>
                  </a:lnTo>
                  <a:lnTo>
                    <a:pt x="2904" y="2859"/>
                  </a:lnTo>
                  <a:lnTo>
                    <a:pt x="2904" y="2797"/>
                  </a:lnTo>
                  <a:lnTo>
                    <a:pt x="2912" y="2727"/>
                  </a:lnTo>
                  <a:lnTo>
                    <a:pt x="2842" y="2700"/>
                  </a:lnTo>
                  <a:lnTo>
                    <a:pt x="2762" y="2665"/>
                  </a:lnTo>
                  <a:lnTo>
                    <a:pt x="2692" y="2621"/>
                  </a:lnTo>
                  <a:lnTo>
                    <a:pt x="2621" y="2585"/>
                  </a:lnTo>
                  <a:lnTo>
                    <a:pt x="2542" y="2577"/>
                  </a:lnTo>
                  <a:lnTo>
                    <a:pt x="2462" y="2515"/>
                  </a:lnTo>
                  <a:lnTo>
                    <a:pt x="2418" y="2435"/>
                  </a:lnTo>
                  <a:lnTo>
                    <a:pt x="2392" y="2365"/>
                  </a:lnTo>
                  <a:lnTo>
                    <a:pt x="2392" y="1650"/>
                  </a:lnTo>
                  <a:lnTo>
                    <a:pt x="2480" y="1633"/>
                  </a:lnTo>
                  <a:lnTo>
                    <a:pt x="2524" y="1597"/>
                  </a:lnTo>
                  <a:lnTo>
                    <a:pt x="2604" y="1615"/>
                  </a:lnTo>
                  <a:lnTo>
                    <a:pt x="2683" y="1606"/>
                  </a:lnTo>
                  <a:lnTo>
                    <a:pt x="2736" y="1562"/>
                  </a:lnTo>
                  <a:lnTo>
                    <a:pt x="2798" y="1518"/>
                  </a:lnTo>
                  <a:lnTo>
                    <a:pt x="2851" y="1544"/>
                  </a:lnTo>
                  <a:lnTo>
                    <a:pt x="2948" y="1483"/>
                  </a:lnTo>
                  <a:lnTo>
                    <a:pt x="2974" y="1447"/>
                  </a:lnTo>
                  <a:lnTo>
                    <a:pt x="3036" y="1456"/>
                  </a:lnTo>
                  <a:lnTo>
                    <a:pt x="3115" y="1500"/>
                  </a:lnTo>
                  <a:lnTo>
                    <a:pt x="3212" y="1500"/>
                  </a:lnTo>
                  <a:lnTo>
                    <a:pt x="3248" y="1535"/>
                  </a:lnTo>
                  <a:lnTo>
                    <a:pt x="3301" y="1553"/>
                  </a:lnTo>
                  <a:lnTo>
                    <a:pt x="3345" y="1509"/>
                  </a:lnTo>
                  <a:lnTo>
                    <a:pt x="3433" y="1509"/>
                  </a:lnTo>
                  <a:lnTo>
                    <a:pt x="3398" y="1447"/>
                  </a:lnTo>
                  <a:lnTo>
                    <a:pt x="3354" y="1403"/>
                  </a:lnTo>
                  <a:lnTo>
                    <a:pt x="3398" y="1368"/>
                  </a:lnTo>
                  <a:lnTo>
                    <a:pt x="3380" y="1306"/>
                  </a:lnTo>
                  <a:lnTo>
                    <a:pt x="3433" y="1280"/>
                  </a:lnTo>
                  <a:lnTo>
                    <a:pt x="3362" y="1244"/>
                  </a:lnTo>
                  <a:lnTo>
                    <a:pt x="3371" y="1191"/>
                  </a:lnTo>
                  <a:lnTo>
                    <a:pt x="3345" y="1138"/>
                  </a:lnTo>
                  <a:lnTo>
                    <a:pt x="3283" y="1094"/>
                  </a:lnTo>
                  <a:lnTo>
                    <a:pt x="3212" y="1077"/>
                  </a:lnTo>
                  <a:lnTo>
                    <a:pt x="3133" y="1041"/>
                  </a:lnTo>
                  <a:lnTo>
                    <a:pt x="3089" y="1103"/>
                  </a:lnTo>
                  <a:lnTo>
                    <a:pt x="3018" y="1059"/>
                  </a:lnTo>
                  <a:lnTo>
                    <a:pt x="2983" y="1094"/>
                  </a:lnTo>
                  <a:lnTo>
                    <a:pt x="2912" y="1094"/>
                  </a:lnTo>
                  <a:lnTo>
                    <a:pt x="2895" y="1041"/>
                  </a:lnTo>
                  <a:lnTo>
                    <a:pt x="2824" y="1041"/>
                  </a:lnTo>
                  <a:lnTo>
                    <a:pt x="2771" y="1077"/>
                  </a:lnTo>
                  <a:lnTo>
                    <a:pt x="2736" y="1033"/>
                  </a:lnTo>
                  <a:lnTo>
                    <a:pt x="2692" y="1041"/>
                  </a:lnTo>
                  <a:lnTo>
                    <a:pt x="2656" y="1077"/>
                  </a:lnTo>
                  <a:lnTo>
                    <a:pt x="2595" y="1085"/>
                  </a:lnTo>
                  <a:lnTo>
                    <a:pt x="2595" y="406"/>
                  </a:lnTo>
                  <a:lnTo>
                    <a:pt x="2551" y="371"/>
                  </a:lnTo>
                  <a:lnTo>
                    <a:pt x="2506" y="353"/>
                  </a:lnTo>
                  <a:lnTo>
                    <a:pt x="2409" y="362"/>
                  </a:lnTo>
                  <a:lnTo>
                    <a:pt x="2348" y="353"/>
                  </a:lnTo>
                  <a:lnTo>
                    <a:pt x="2295" y="282"/>
                  </a:lnTo>
                  <a:lnTo>
                    <a:pt x="2251" y="238"/>
                  </a:lnTo>
                  <a:lnTo>
                    <a:pt x="2189" y="212"/>
                  </a:lnTo>
                  <a:lnTo>
                    <a:pt x="2189" y="159"/>
                  </a:lnTo>
                  <a:lnTo>
                    <a:pt x="2242" y="124"/>
                  </a:lnTo>
                  <a:lnTo>
                    <a:pt x="2251" y="71"/>
                  </a:lnTo>
                  <a:lnTo>
                    <a:pt x="2242" y="0"/>
                  </a:lnTo>
                  <a:lnTo>
                    <a:pt x="2189" y="80"/>
                  </a:lnTo>
                  <a:lnTo>
                    <a:pt x="2101" y="97"/>
                  </a:lnTo>
                  <a:lnTo>
                    <a:pt x="1995" y="115"/>
                  </a:lnTo>
                  <a:lnTo>
                    <a:pt x="1942" y="115"/>
                  </a:lnTo>
                  <a:lnTo>
                    <a:pt x="1880" y="132"/>
                  </a:lnTo>
                  <a:lnTo>
                    <a:pt x="1827" y="177"/>
                  </a:lnTo>
                  <a:lnTo>
                    <a:pt x="1748" y="177"/>
                  </a:lnTo>
                  <a:lnTo>
                    <a:pt x="1695" y="203"/>
                  </a:lnTo>
                  <a:lnTo>
                    <a:pt x="1615" y="230"/>
                  </a:lnTo>
                  <a:lnTo>
                    <a:pt x="1553" y="221"/>
                  </a:lnTo>
                  <a:lnTo>
                    <a:pt x="1492" y="212"/>
                  </a:lnTo>
                  <a:lnTo>
                    <a:pt x="1412" y="230"/>
                  </a:lnTo>
                  <a:lnTo>
                    <a:pt x="1315" y="221"/>
                  </a:lnTo>
                  <a:lnTo>
                    <a:pt x="1271" y="291"/>
                  </a:lnTo>
                  <a:lnTo>
                    <a:pt x="1218" y="344"/>
                  </a:lnTo>
                  <a:lnTo>
                    <a:pt x="1130" y="344"/>
                  </a:lnTo>
                  <a:lnTo>
                    <a:pt x="1042" y="388"/>
                  </a:lnTo>
                  <a:lnTo>
                    <a:pt x="971" y="441"/>
                  </a:lnTo>
                  <a:lnTo>
                    <a:pt x="944" y="512"/>
                  </a:lnTo>
                  <a:lnTo>
                    <a:pt x="892" y="556"/>
                  </a:lnTo>
                  <a:lnTo>
                    <a:pt x="794" y="503"/>
                  </a:lnTo>
                  <a:lnTo>
                    <a:pt x="724" y="441"/>
                  </a:lnTo>
                  <a:lnTo>
                    <a:pt x="644" y="432"/>
                  </a:lnTo>
                  <a:lnTo>
                    <a:pt x="591" y="494"/>
                  </a:lnTo>
                  <a:lnTo>
                    <a:pt x="609" y="565"/>
                  </a:lnTo>
                  <a:lnTo>
                    <a:pt x="644" y="618"/>
                  </a:lnTo>
                  <a:lnTo>
                    <a:pt x="644" y="724"/>
                  </a:lnTo>
                  <a:lnTo>
                    <a:pt x="636" y="847"/>
                  </a:lnTo>
                  <a:lnTo>
                    <a:pt x="600" y="944"/>
                  </a:lnTo>
                  <a:lnTo>
                    <a:pt x="609" y="1033"/>
                  </a:lnTo>
                  <a:lnTo>
                    <a:pt x="636" y="1112"/>
                  </a:lnTo>
                  <a:lnTo>
                    <a:pt x="565" y="1103"/>
                  </a:lnTo>
                  <a:lnTo>
                    <a:pt x="539" y="1147"/>
                  </a:lnTo>
                  <a:lnTo>
                    <a:pt x="530" y="1200"/>
                  </a:lnTo>
                  <a:lnTo>
                    <a:pt x="494" y="1244"/>
                  </a:lnTo>
                  <a:lnTo>
                    <a:pt x="433" y="1280"/>
                  </a:lnTo>
                  <a:lnTo>
                    <a:pt x="380" y="1262"/>
                  </a:lnTo>
                  <a:lnTo>
                    <a:pt x="318" y="1315"/>
                  </a:lnTo>
                  <a:lnTo>
                    <a:pt x="327" y="1385"/>
                  </a:lnTo>
                  <a:lnTo>
                    <a:pt x="62" y="1597"/>
                  </a:lnTo>
                  <a:lnTo>
                    <a:pt x="0" y="1641"/>
                  </a:lnTo>
                  <a:lnTo>
                    <a:pt x="53" y="1641"/>
                  </a:lnTo>
                  <a:lnTo>
                    <a:pt x="62" y="1703"/>
                  </a:lnTo>
                  <a:lnTo>
                    <a:pt x="97" y="1738"/>
                  </a:lnTo>
                  <a:lnTo>
                    <a:pt x="141" y="1721"/>
                  </a:lnTo>
                  <a:lnTo>
                    <a:pt x="168" y="1791"/>
                  </a:lnTo>
                  <a:lnTo>
                    <a:pt x="168" y="1844"/>
                  </a:lnTo>
                  <a:lnTo>
                    <a:pt x="230" y="1827"/>
                  </a:lnTo>
                  <a:lnTo>
                    <a:pt x="256" y="1888"/>
                  </a:lnTo>
                  <a:lnTo>
                    <a:pt x="274" y="1950"/>
                  </a:lnTo>
                  <a:lnTo>
                    <a:pt x="327" y="1941"/>
                  </a:lnTo>
                  <a:lnTo>
                    <a:pt x="362" y="1985"/>
                  </a:lnTo>
                  <a:lnTo>
                    <a:pt x="406" y="1994"/>
                  </a:lnTo>
                  <a:lnTo>
                    <a:pt x="433" y="2038"/>
                  </a:lnTo>
                  <a:lnTo>
                    <a:pt x="477" y="2083"/>
                  </a:lnTo>
                  <a:lnTo>
                    <a:pt x="530" y="2109"/>
                  </a:lnTo>
                  <a:lnTo>
                    <a:pt x="583" y="2100"/>
                  </a:lnTo>
                  <a:lnTo>
                    <a:pt x="627" y="2118"/>
                  </a:lnTo>
                  <a:lnTo>
                    <a:pt x="662" y="2144"/>
                  </a:lnTo>
                  <a:lnTo>
                    <a:pt x="706" y="2118"/>
                  </a:lnTo>
                  <a:lnTo>
                    <a:pt x="741" y="2144"/>
                  </a:lnTo>
                  <a:lnTo>
                    <a:pt x="786" y="2118"/>
                  </a:lnTo>
                  <a:lnTo>
                    <a:pt x="839" y="2127"/>
                  </a:lnTo>
                  <a:lnTo>
                    <a:pt x="865" y="2171"/>
                  </a:lnTo>
                  <a:lnTo>
                    <a:pt x="918" y="2215"/>
                  </a:lnTo>
                </a:path>
              </a:pathLst>
            </a:custGeom>
            <a:solidFill>
              <a:srgbClr val="FF3DD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52" name="Freeform 30">
              <a:extLst>
                <a:ext uri="{FF2B5EF4-FFF2-40B4-BE49-F238E27FC236}">
                  <a16:creationId xmlns:a16="http://schemas.microsoft.com/office/drawing/2014/main" id="{EBC50F1B-D011-BA4D-8488-AA303081D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8662" y="4833937"/>
              <a:ext cx="2109788" cy="1581150"/>
            </a:xfrm>
            <a:custGeom>
              <a:avLst/>
              <a:gdLst>
                <a:gd name="T0" fmla="*/ 803 w 5859"/>
                <a:gd name="T1" fmla="*/ 670 h 4394"/>
                <a:gd name="T2" fmla="*/ 1015 w 5859"/>
                <a:gd name="T3" fmla="*/ 759 h 4394"/>
                <a:gd name="T4" fmla="*/ 1332 w 5859"/>
                <a:gd name="T5" fmla="*/ 820 h 4394"/>
                <a:gd name="T6" fmla="*/ 1658 w 5859"/>
                <a:gd name="T7" fmla="*/ 785 h 4394"/>
                <a:gd name="T8" fmla="*/ 1949 w 5859"/>
                <a:gd name="T9" fmla="*/ 812 h 4394"/>
                <a:gd name="T10" fmla="*/ 2258 w 5859"/>
                <a:gd name="T11" fmla="*/ 794 h 4394"/>
                <a:gd name="T12" fmla="*/ 2532 w 5859"/>
                <a:gd name="T13" fmla="*/ 776 h 4394"/>
                <a:gd name="T14" fmla="*/ 2743 w 5859"/>
                <a:gd name="T15" fmla="*/ 520 h 4394"/>
                <a:gd name="T16" fmla="*/ 3052 w 5859"/>
                <a:gd name="T17" fmla="*/ 414 h 4394"/>
                <a:gd name="T18" fmla="*/ 3238 w 5859"/>
                <a:gd name="T19" fmla="*/ 150 h 4394"/>
                <a:gd name="T20" fmla="*/ 3564 w 5859"/>
                <a:gd name="T21" fmla="*/ 0 h 4394"/>
                <a:gd name="T22" fmla="*/ 3793 w 5859"/>
                <a:gd name="T23" fmla="*/ 106 h 4394"/>
                <a:gd name="T24" fmla="*/ 4076 w 5859"/>
                <a:gd name="T25" fmla="*/ 229 h 4394"/>
                <a:gd name="T26" fmla="*/ 4217 w 5859"/>
                <a:gd name="T27" fmla="*/ 450 h 4394"/>
                <a:gd name="T28" fmla="*/ 4561 w 5859"/>
                <a:gd name="T29" fmla="*/ 476 h 4394"/>
                <a:gd name="T30" fmla="*/ 4852 w 5859"/>
                <a:gd name="T31" fmla="*/ 520 h 4394"/>
                <a:gd name="T32" fmla="*/ 4861 w 5859"/>
                <a:gd name="T33" fmla="*/ 688 h 4394"/>
                <a:gd name="T34" fmla="*/ 4852 w 5859"/>
                <a:gd name="T35" fmla="*/ 953 h 4394"/>
                <a:gd name="T36" fmla="*/ 4914 w 5859"/>
                <a:gd name="T37" fmla="*/ 1129 h 4394"/>
                <a:gd name="T38" fmla="*/ 4994 w 5859"/>
                <a:gd name="T39" fmla="*/ 1120 h 4394"/>
                <a:gd name="T40" fmla="*/ 5214 w 5859"/>
                <a:gd name="T41" fmla="*/ 1120 h 4394"/>
                <a:gd name="T42" fmla="*/ 5426 w 5859"/>
                <a:gd name="T43" fmla="*/ 1209 h 4394"/>
                <a:gd name="T44" fmla="*/ 5523 w 5859"/>
                <a:gd name="T45" fmla="*/ 1253 h 4394"/>
                <a:gd name="T46" fmla="*/ 5779 w 5859"/>
                <a:gd name="T47" fmla="*/ 1209 h 4394"/>
                <a:gd name="T48" fmla="*/ 5814 w 5859"/>
                <a:gd name="T49" fmla="*/ 1367 h 4394"/>
                <a:gd name="T50" fmla="*/ 5250 w 5859"/>
                <a:gd name="T51" fmla="*/ 4393 h 4394"/>
                <a:gd name="T52" fmla="*/ 5100 w 5859"/>
                <a:gd name="T53" fmla="*/ 4146 h 4394"/>
                <a:gd name="T54" fmla="*/ 4861 w 5859"/>
                <a:gd name="T55" fmla="*/ 3961 h 4394"/>
                <a:gd name="T56" fmla="*/ 4508 w 5859"/>
                <a:gd name="T57" fmla="*/ 4014 h 4394"/>
                <a:gd name="T58" fmla="*/ 4994 w 5859"/>
                <a:gd name="T59" fmla="*/ 2866 h 4394"/>
                <a:gd name="T60" fmla="*/ 4817 w 5859"/>
                <a:gd name="T61" fmla="*/ 2743 h 4394"/>
                <a:gd name="T62" fmla="*/ 4658 w 5859"/>
                <a:gd name="T63" fmla="*/ 2619 h 4394"/>
                <a:gd name="T64" fmla="*/ 4455 w 5859"/>
                <a:gd name="T65" fmla="*/ 2593 h 4394"/>
                <a:gd name="T66" fmla="*/ 4226 w 5859"/>
                <a:gd name="T67" fmla="*/ 2452 h 4394"/>
                <a:gd name="T68" fmla="*/ 3952 w 5859"/>
                <a:gd name="T69" fmla="*/ 2469 h 4394"/>
                <a:gd name="T70" fmla="*/ 3732 w 5859"/>
                <a:gd name="T71" fmla="*/ 2575 h 4394"/>
                <a:gd name="T72" fmla="*/ 3467 w 5859"/>
                <a:gd name="T73" fmla="*/ 2593 h 4394"/>
                <a:gd name="T74" fmla="*/ 3193 w 5859"/>
                <a:gd name="T75" fmla="*/ 2381 h 4394"/>
                <a:gd name="T76" fmla="*/ 2982 w 5859"/>
                <a:gd name="T77" fmla="*/ 2566 h 4394"/>
                <a:gd name="T78" fmla="*/ 2690 w 5859"/>
                <a:gd name="T79" fmla="*/ 2716 h 4394"/>
                <a:gd name="T80" fmla="*/ 2346 w 5859"/>
                <a:gd name="T81" fmla="*/ 2708 h 4394"/>
                <a:gd name="T82" fmla="*/ 2073 w 5859"/>
                <a:gd name="T83" fmla="*/ 2769 h 4394"/>
                <a:gd name="T84" fmla="*/ 1764 w 5859"/>
                <a:gd name="T85" fmla="*/ 2725 h 4394"/>
                <a:gd name="T86" fmla="*/ 1526 w 5859"/>
                <a:gd name="T87" fmla="*/ 2611 h 4394"/>
                <a:gd name="T88" fmla="*/ 1578 w 5859"/>
                <a:gd name="T89" fmla="*/ 2399 h 4394"/>
                <a:gd name="T90" fmla="*/ 1517 w 5859"/>
                <a:gd name="T91" fmla="*/ 2187 h 4394"/>
                <a:gd name="T92" fmla="*/ 1368 w 5859"/>
                <a:gd name="T93" fmla="*/ 2108 h 4394"/>
                <a:gd name="T94" fmla="*/ 1094 w 5859"/>
                <a:gd name="T95" fmla="*/ 2072 h 4394"/>
                <a:gd name="T96" fmla="*/ 1121 w 5859"/>
                <a:gd name="T97" fmla="*/ 1843 h 4394"/>
                <a:gd name="T98" fmla="*/ 971 w 5859"/>
                <a:gd name="T99" fmla="*/ 1649 h 4394"/>
                <a:gd name="T100" fmla="*/ 582 w 5859"/>
                <a:gd name="T101" fmla="*/ 1473 h 4394"/>
                <a:gd name="T102" fmla="*/ 326 w 5859"/>
                <a:gd name="T103" fmla="*/ 1350 h 4394"/>
                <a:gd name="T104" fmla="*/ 123 w 5859"/>
                <a:gd name="T105" fmla="*/ 1209 h 4394"/>
                <a:gd name="T106" fmla="*/ 62 w 5859"/>
                <a:gd name="T107" fmla="*/ 997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59" h="4394">
                  <a:moveTo>
                    <a:pt x="0" y="856"/>
                  </a:moveTo>
                  <a:lnTo>
                    <a:pt x="600" y="662"/>
                  </a:lnTo>
                  <a:lnTo>
                    <a:pt x="688" y="679"/>
                  </a:lnTo>
                  <a:lnTo>
                    <a:pt x="741" y="653"/>
                  </a:lnTo>
                  <a:lnTo>
                    <a:pt x="803" y="670"/>
                  </a:lnTo>
                  <a:lnTo>
                    <a:pt x="865" y="670"/>
                  </a:lnTo>
                  <a:lnTo>
                    <a:pt x="865" y="714"/>
                  </a:lnTo>
                  <a:lnTo>
                    <a:pt x="953" y="714"/>
                  </a:lnTo>
                  <a:lnTo>
                    <a:pt x="953" y="785"/>
                  </a:lnTo>
                  <a:lnTo>
                    <a:pt x="1015" y="759"/>
                  </a:lnTo>
                  <a:lnTo>
                    <a:pt x="1068" y="803"/>
                  </a:lnTo>
                  <a:lnTo>
                    <a:pt x="1129" y="785"/>
                  </a:lnTo>
                  <a:lnTo>
                    <a:pt x="1209" y="759"/>
                  </a:lnTo>
                  <a:lnTo>
                    <a:pt x="1262" y="794"/>
                  </a:lnTo>
                  <a:lnTo>
                    <a:pt x="1332" y="820"/>
                  </a:lnTo>
                  <a:lnTo>
                    <a:pt x="1421" y="873"/>
                  </a:lnTo>
                  <a:lnTo>
                    <a:pt x="1508" y="847"/>
                  </a:lnTo>
                  <a:lnTo>
                    <a:pt x="1552" y="803"/>
                  </a:lnTo>
                  <a:lnTo>
                    <a:pt x="1587" y="759"/>
                  </a:lnTo>
                  <a:lnTo>
                    <a:pt x="1658" y="785"/>
                  </a:lnTo>
                  <a:lnTo>
                    <a:pt x="1720" y="838"/>
                  </a:lnTo>
                  <a:lnTo>
                    <a:pt x="1790" y="864"/>
                  </a:lnTo>
                  <a:lnTo>
                    <a:pt x="1843" y="847"/>
                  </a:lnTo>
                  <a:lnTo>
                    <a:pt x="1887" y="794"/>
                  </a:lnTo>
                  <a:lnTo>
                    <a:pt x="1949" y="812"/>
                  </a:lnTo>
                  <a:lnTo>
                    <a:pt x="2029" y="856"/>
                  </a:lnTo>
                  <a:lnTo>
                    <a:pt x="2099" y="917"/>
                  </a:lnTo>
                  <a:lnTo>
                    <a:pt x="2161" y="926"/>
                  </a:lnTo>
                  <a:lnTo>
                    <a:pt x="2214" y="864"/>
                  </a:lnTo>
                  <a:lnTo>
                    <a:pt x="2258" y="794"/>
                  </a:lnTo>
                  <a:lnTo>
                    <a:pt x="2302" y="776"/>
                  </a:lnTo>
                  <a:lnTo>
                    <a:pt x="2355" y="829"/>
                  </a:lnTo>
                  <a:lnTo>
                    <a:pt x="2408" y="847"/>
                  </a:lnTo>
                  <a:lnTo>
                    <a:pt x="2479" y="856"/>
                  </a:lnTo>
                  <a:lnTo>
                    <a:pt x="2532" y="776"/>
                  </a:lnTo>
                  <a:lnTo>
                    <a:pt x="2576" y="714"/>
                  </a:lnTo>
                  <a:lnTo>
                    <a:pt x="2584" y="644"/>
                  </a:lnTo>
                  <a:lnTo>
                    <a:pt x="2611" y="573"/>
                  </a:lnTo>
                  <a:lnTo>
                    <a:pt x="2682" y="538"/>
                  </a:lnTo>
                  <a:lnTo>
                    <a:pt x="2743" y="520"/>
                  </a:lnTo>
                  <a:lnTo>
                    <a:pt x="2761" y="450"/>
                  </a:lnTo>
                  <a:lnTo>
                    <a:pt x="2796" y="406"/>
                  </a:lnTo>
                  <a:lnTo>
                    <a:pt x="2885" y="432"/>
                  </a:lnTo>
                  <a:lnTo>
                    <a:pt x="2964" y="450"/>
                  </a:lnTo>
                  <a:lnTo>
                    <a:pt x="3052" y="414"/>
                  </a:lnTo>
                  <a:lnTo>
                    <a:pt x="3079" y="335"/>
                  </a:lnTo>
                  <a:lnTo>
                    <a:pt x="3105" y="273"/>
                  </a:lnTo>
                  <a:lnTo>
                    <a:pt x="3149" y="238"/>
                  </a:lnTo>
                  <a:lnTo>
                    <a:pt x="3211" y="212"/>
                  </a:lnTo>
                  <a:lnTo>
                    <a:pt x="3238" y="150"/>
                  </a:lnTo>
                  <a:lnTo>
                    <a:pt x="3264" y="123"/>
                  </a:lnTo>
                  <a:lnTo>
                    <a:pt x="3352" y="97"/>
                  </a:lnTo>
                  <a:lnTo>
                    <a:pt x="3485" y="97"/>
                  </a:lnTo>
                  <a:lnTo>
                    <a:pt x="3555" y="70"/>
                  </a:lnTo>
                  <a:lnTo>
                    <a:pt x="3564" y="0"/>
                  </a:lnTo>
                  <a:lnTo>
                    <a:pt x="3617" y="44"/>
                  </a:lnTo>
                  <a:lnTo>
                    <a:pt x="3696" y="35"/>
                  </a:lnTo>
                  <a:lnTo>
                    <a:pt x="3758" y="17"/>
                  </a:lnTo>
                  <a:lnTo>
                    <a:pt x="3785" y="62"/>
                  </a:lnTo>
                  <a:lnTo>
                    <a:pt x="3793" y="106"/>
                  </a:lnTo>
                  <a:lnTo>
                    <a:pt x="3873" y="123"/>
                  </a:lnTo>
                  <a:lnTo>
                    <a:pt x="3917" y="150"/>
                  </a:lnTo>
                  <a:lnTo>
                    <a:pt x="3970" y="123"/>
                  </a:lnTo>
                  <a:lnTo>
                    <a:pt x="4032" y="185"/>
                  </a:lnTo>
                  <a:lnTo>
                    <a:pt x="4076" y="229"/>
                  </a:lnTo>
                  <a:lnTo>
                    <a:pt x="3996" y="273"/>
                  </a:lnTo>
                  <a:lnTo>
                    <a:pt x="4067" y="326"/>
                  </a:lnTo>
                  <a:lnTo>
                    <a:pt x="4102" y="353"/>
                  </a:lnTo>
                  <a:lnTo>
                    <a:pt x="4111" y="423"/>
                  </a:lnTo>
                  <a:lnTo>
                    <a:pt x="4217" y="450"/>
                  </a:lnTo>
                  <a:lnTo>
                    <a:pt x="4261" y="406"/>
                  </a:lnTo>
                  <a:lnTo>
                    <a:pt x="4367" y="459"/>
                  </a:lnTo>
                  <a:lnTo>
                    <a:pt x="4411" y="441"/>
                  </a:lnTo>
                  <a:lnTo>
                    <a:pt x="4447" y="467"/>
                  </a:lnTo>
                  <a:lnTo>
                    <a:pt x="4561" y="476"/>
                  </a:lnTo>
                  <a:lnTo>
                    <a:pt x="4614" y="547"/>
                  </a:lnTo>
                  <a:lnTo>
                    <a:pt x="4685" y="573"/>
                  </a:lnTo>
                  <a:lnTo>
                    <a:pt x="4755" y="582"/>
                  </a:lnTo>
                  <a:lnTo>
                    <a:pt x="4791" y="520"/>
                  </a:lnTo>
                  <a:lnTo>
                    <a:pt x="4852" y="520"/>
                  </a:lnTo>
                  <a:lnTo>
                    <a:pt x="4905" y="538"/>
                  </a:lnTo>
                  <a:lnTo>
                    <a:pt x="4870" y="582"/>
                  </a:lnTo>
                  <a:lnTo>
                    <a:pt x="4808" y="626"/>
                  </a:lnTo>
                  <a:lnTo>
                    <a:pt x="4791" y="697"/>
                  </a:lnTo>
                  <a:lnTo>
                    <a:pt x="4861" y="688"/>
                  </a:lnTo>
                  <a:lnTo>
                    <a:pt x="4870" y="767"/>
                  </a:lnTo>
                  <a:lnTo>
                    <a:pt x="4861" y="838"/>
                  </a:lnTo>
                  <a:lnTo>
                    <a:pt x="4817" y="856"/>
                  </a:lnTo>
                  <a:lnTo>
                    <a:pt x="4808" y="900"/>
                  </a:lnTo>
                  <a:lnTo>
                    <a:pt x="4852" y="953"/>
                  </a:lnTo>
                  <a:lnTo>
                    <a:pt x="4905" y="997"/>
                  </a:lnTo>
                  <a:lnTo>
                    <a:pt x="4870" y="1059"/>
                  </a:lnTo>
                  <a:lnTo>
                    <a:pt x="4808" y="1085"/>
                  </a:lnTo>
                  <a:lnTo>
                    <a:pt x="4835" y="1129"/>
                  </a:lnTo>
                  <a:lnTo>
                    <a:pt x="4914" y="1129"/>
                  </a:lnTo>
                  <a:lnTo>
                    <a:pt x="4923" y="1191"/>
                  </a:lnTo>
                  <a:lnTo>
                    <a:pt x="4985" y="1235"/>
                  </a:lnTo>
                  <a:lnTo>
                    <a:pt x="5038" y="1191"/>
                  </a:lnTo>
                  <a:lnTo>
                    <a:pt x="5064" y="1138"/>
                  </a:lnTo>
                  <a:lnTo>
                    <a:pt x="4994" y="1120"/>
                  </a:lnTo>
                  <a:lnTo>
                    <a:pt x="5038" y="1085"/>
                  </a:lnTo>
                  <a:lnTo>
                    <a:pt x="5117" y="1085"/>
                  </a:lnTo>
                  <a:lnTo>
                    <a:pt x="5170" y="1076"/>
                  </a:lnTo>
                  <a:lnTo>
                    <a:pt x="5250" y="1067"/>
                  </a:lnTo>
                  <a:lnTo>
                    <a:pt x="5214" y="1120"/>
                  </a:lnTo>
                  <a:lnTo>
                    <a:pt x="5214" y="1182"/>
                  </a:lnTo>
                  <a:lnTo>
                    <a:pt x="5276" y="1200"/>
                  </a:lnTo>
                  <a:lnTo>
                    <a:pt x="5329" y="1173"/>
                  </a:lnTo>
                  <a:lnTo>
                    <a:pt x="5355" y="1138"/>
                  </a:lnTo>
                  <a:lnTo>
                    <a:pt x="5426" y="1209"/>
                  </a:lnTo>
                  <a:lnTo>
                    <a:pt x="5435" y="1147"/>
                  </a:lnTo>
                  <a:lnTo>
                    <a:pt x="5479" y="1120"/>
                  </a:lnTo>
                  <a:lnTo>
                    <a:pt x="5532" y="1165"/>
                  </a:lnTo>
                  <a:lnTo>
                    <a:pt x="5558" y="1217"/>
                  </a:lnTo>
                  <a:lnTo>
                    <a:pt x="5523" y="1253"/>
                  </a:lnTo>
                  <a:lnTo>
                    <a:pt x="5567" y="1332"/>
                  </a:lnTo>
                  <a:lnTo>
                    <a:pt x="5638" y="1262"/>
                  </a:lnTo>
                  <a:lnTo>
                    <a:pt x="5700" y="1297"/>
                  </a:lnTo>
                  <a:lnTo>
                    <a:pt x="5761" y="1279"/>
                  </a:lnTo>
                  <a:lnTo>
                    <a:pt x="5779" y="1209"/>
                  </a:lnTo>
                  <a:lnTo>
                    <a:pt x="5779" y="1165"/>
                  </a:lnTo>
                  <a:lnTo>
                    <a:pt x="5814" y="1129"/>
                  </a:lnTo>
                  <a:lnTo>
                    <a:pt x="5858" y="1182"/>
                  </a:lnTo>
                  <a:lnTo>
                    <a:pt x="5823" y="1279"/>
                  </a:lnTo>
                  <a:lnTo>
                    <a:pt x="5814" y="1367"/>
                  </a:lnTo>
                  <a:lnTo>
                    <a:pt x="5841" y="1429"/>
                  </a:lnTo>
                  <a:lnTo>
                    <a:pt x="5814" y="1500"/>
                  </a:lnTo>
                  <a:lnTo>
                    <a:pt x="5788" y="1587"/>
                  </a:lnTo>
                  <a:lnTo>
                    <a:pt x="5797" y="1640"/>
                  </a:lnTo>
                  <a:lnTo>
                    <a:pt x="5250" y="4393"/>
                  </a:lnTo>
                  <a:lnTo>
                    <a:pt x="5197" y="4358"/>
                  </a:lnTo>
                  <a:lnTo>
                    <a:pt x="5170" y="4287"/>
                  </a:lnTo>
                  <a:lnTo>
                    <a:pt x="5117" y="4261"/>
                  </a:lnTo>
                  <a:lnTo>
                    <a:pt x="5100" y="4208"/>
                  </a:lnTo>
                  <a:lnTo>
                    <a:pt x="5100" y="4146"/>
                  </a:lnTo>
                  <a:lnTo>
                    <a:pt x="5064" y="4102"/>
                  </a:lnTo>
                  <a:lnTo>
                    <a:pt x="4985" y="4084"/>
                  </a:lnTo>
                  <a:lnTo>
                    <a:pt x="4941" y="4058"/>
                  </a:lnTo>
                  <a:lnTo>
                    <a:pt x="4888" y="4005"/>
                  </a:lnTo>
                  <a:lnTo>
                    <a:pt x="4861" y="3961"/>
                  </a:lnTo>
                  <a:lnTo>
                    <a:pt x="4782" y="3934"/>
                  </a:lnTo>
                  <a:lnTo>
                    <a:pt x="4729" y="3987"/>
                  </a:lnTo>
                  <a:lnTo>
                    <a:pt x="4676" y="4040"/>
                  </a:lnTo>
                  <a:lnTo>
                    <a:pt x="4579" y="4014"/>
                  </a:lnTo>
                  <a:lnTo>
                    <a:pt x="4508" y="4014"/>
                  </a:lnTo>
                  <a:lnTo>
                    <a:pt x="4411" y="4022"/>
                  </a:lnTo>
                  <a:lnTo>
                    <a:pt x="4341" y="4005"/>
                  </a:lnTo>
                  <a:lnTo>
                    <a:pt x="5108" y="2911"/>
                  </a:lnTo>
                  <a:lnTo>
                    <a:pt x="5082" y="2805"/>
                  </a:lnTo>
                  <a:lnTo>
                    <a:pt x="4994" y="2866"/>
                  </a:lnTo>
                  <a:lnTo>
                    <a:pt x="4994" y="2796"/>
                  </a:lnTo>
                  <a:lnTo>
                    <a:pt x="4932" y="2805"/>
                  </a:lnTo>
                  <a:lnTo>
                    <a:pt x="4923" y="2752"/>
                  </a:lnTo>
                  <a:lnTo>
                    <a:pt x="4905" y="2699"/>
                  </a:lnTo>
                  <a:lnTo>
                    <a:pt x="4817" y="2743"/>
                  </a:lnTo>
                  <a:lnTo>
                    <a:pt x="4764" y="2725"/>
                  </a:lnTo>
                  <a:lnTo>
                    <a:pt x="4817" y="2681"/>
                  </a:lnTo>
                  <a:lnTo>
                    <a:pt x="4764" y="2664"/>
                  </a:lnTo>
                  <a:lnTo>
                    <a:pt x="4702" y="2690"/>
                  </a:lnTo>
                  <a:lnTo>
                    <a:pt x="4658" y="2619"/>
                  </a:lnTo>
                  <a:lnTo>
                    <a:pt x="4614" y="2646"/>
                  </a:lnTo>
                  <a:lnTo>
                    <a:pt x="4552" y="2602"/>
                  </a:lnTo>
                  <a:lnTo>
                    <a:pt x="4535" y="2664"/>
                  </a:lnTo>
                  <a:lnTo>
                    <a:pt x="4464" y="2655"/>
                  </a:lnTo>
                  <a:lnTo>
                    <a:pt x="4455" y="2593"/>
                  </a:lnTo>
                  <a:lnTo>
                    <a:pt x="4429" y="2540"/>
                  </a:lnTo>
                  <a:lnTo>
                    <a:pt x="4349" y="2531"/>
                  </a:lnTo>
                  <a:lnTo>
                    <a:pt x="4296" y="2487"/>
                  </a:lnTo>
                  <a:lnTo>
                    <a:pt x="4235" y="2496"/>
                  </a:lnTo>
                  <a:lnTo>
                    <a:pt x="4226" y="2452"/>
                  </a:lnTo>
                  <a:lnTo>
                    <a:pt x="4164" y="2408"/>
                  </a:lnTo>
                  <a:lnTo>
                    <a:pt x="4102" y="2434"/>
                  </a:lnTo>
                  <a:lnTo>
                    <a:pt x="4032" y="2399"/>
                  </a:lnTo>
                  <a:lnTo>
                    <a:pt x="4041" y="2487"/>
                  </a:lnTo>
                  <a:lnTo>
                    <a:pt x="3952" y="2469"/>
                  </a:lnTo>
                  <a:lnTo>
                    <a:pt x="3882" y="2461"/>
                  </a:lnTo>
                  <a:lnTo>
                    <a:pt x="3873" y="2514"/>
                  </a:lnTo>
                  <a:lnTo>
                    <a:pt x="3846" y="2575"/>
                  </a:lnTo>
                  <a:lnTo>
                    <a:pt x="3776" y="2593"/>
                  </a:lnTo>
                  <a:lnTo>
                    <a:pt x="3732" y="2575"/>
                  </a:lnTo>
                  <a:lnTo>
                    <a:pt x="3652" y="2602"/>
                  </a:lnTo>
                  <a:lnTo>
                    <a:pt x="3599" y="2611"/>
                  </a:lnTo>
                  <a:lnTo>
                    <a:pt x="3538" y="2558"/>
                  </a:lnTo>
                  <a:lnTo>
                    <a:pt x="3502" y="2487"/>
                  </a:lnTo>
                  <a:lnTo>
                    <a:pt x="3467" y="2593"/>
                  </a:lnTo>
                  <a:lnTo>
                    <a:pt x="3440" y="2478"/>
                  </a:lnTo>
                  <a:lnTo>
                    <a:pt x="3352" y="2461"/>
                  </a:lnTo>
                  <a:lnTo>
                    <a:pt x="3308" y="2434"/>
                  </a:lnTo>
                  <a:lnTo>
                    <a:pt x="3202" y="2452"/>
                  </a:lnTo>
                  <a:lnTo>
                    <a:pt x="3193" y="2381"/>
                  </a:lnTo>
                  <a:lnTo>
                    <a:pt x="3132" y="2408"/>
                  </a:lnTo>
                  <a:lnTo>
                    <a:pt x="3070" y="2425"/>
                  </a:lnTo>
                  <a:lnTo>
                    <a:pt x="3043" y="2496"/>
                  </a:lnTo>
                  <a:lnTo>
                    <a:pt x="3035" y="2549"/>
                  </a:lnTo>
                  <a:lnTo>
                    <a:pt x="2982" y="2566"/>
                  </a:lnTo>
                  <a:lnTo>
                    <a:pt x="2973" y="2611"/>
                  </a:lnTo>
                  <a:lnTo>
                    <a:pt x="2902" y="2611"/>
                  </a:lnTo>
                  <a:lnTo>
                    <a:pt x="2814" y="2593"/>
                  </a:lnTo>
                  <a:lnTo>
                    <a:pt x="2752" y="2646"/>
                  </a:lnTo>
                  <a:lnTo>
                    <a:pt x="2690" y="2716"/>
                  </a:lnTo>
                  <a:lnTo>
                    <a:pt x="2637" y="2708"/>
                  </a:lnTo>
                  <a:lnTo>
                    <a:pt x="2567" y="2734"/>
                  </a:lnTo>
                  <a:lnTo>
                    <a:pt x="2496" y="2752"/>
                  </a:lnTo>
                  <a:lnTo>
                    <a:pt x="2434" y="2716"/>
                  </a:lnTo>
                  <a:lnTo>
                    <a:pt x="2346" y="2708"/>
                  </a:lnTo>
                  <a:lnTo>
                    <a:pt x="2267" y="2725"/>
                  </a:lnTo>
                  <a:lnTo>
                    <a:pt x="2205" y="2699"/>
                  </a:lnTo>
                  <a:lnTo>
                    <a:pt x="2152" y="2672"/>
                  </a:lnTo>
                  <a:lnTo>
                    <a:pt x="2117" y="2725"/>
                  </a:lnTo>
                  <a:lnTo>
                    <a:pt x="2073" y="2769"/>
                  </a:lnTo>
                  <a:lnTo>
                    <a:pt x="2037" y="2699"/>
                  </a:lnTo>
                  <a:lnTo>
                    <a:pt x="2011" y="2752"/>
                  </a:lnTo>
                  <a:lnTo>
                    <a:pt x="1896" y="2761"/>
                  </a:lnTo>
                  <a:lnTo>
                    <a:pt x="1799" y="2778"/>
                  </a:lnTo>
                  <a:lnTo>
                    <a:pt x="1764" y="2725"/>
                  </a:lnTo>
                  <a:lnTo>
                    <a:pt x="1764" y="2690"/>
                  </a:lnTo>
                  <a:lnTo>
                    <a:pt x="1711" y="2672"/>
                  </a:lnTo>
                  <a:lnTo>
                    <a:pt x="1631" y="2672"/>
                  </a:lnTo>
                  <a:lnTo>
                    <a:pt x="1552" y="2646"/>
                  </a:lnTo>
                  <a:lnTo>
                    <a:pt x="1526" y="2611"/>
                  </a:lnTo>
                  <a:lnTo>
                    <a:pt x="1491" y="2540"/>
                  </a:lnTo>
                  <a:lnTo>
                    <a:pt x="1543" y="2522"/>
                  </a:lnTo>
                  <a:lnTo>
                    <a:pt x="1570" y="2478"/>
                  </a:lnTo>
                  <a:lnTo>
                    <a:pt x="1623" y="2443"/>
                  </a:lnTo>
                  <a:lnTo>
                    <a:pt x="1578" y="2399"/>
                  </a:lnTo>
                  <a:lnTo>
                    <a:pt x="1614" y="2372"/>
                  </a:lnTo>
                  <a:lnTo>
                    <a:pt x="1561" y="2319"/>
                  </a:lnTo>
                  <a:lnTo>
                    <a:pt x="1570" y="2258"/>
                  </a:lnTo>
                  <a:lnTo>
                    <a:pt x="1570" y="2205"/>
                  </a:lnTo>
                  <a:lnTo>
                    <a:pt x="1517" y="2187"/>
                  </a:lnTo>
                  <a:lnTo>
                    <a:pt x="1517" y="2134"/>
                  </a:lnTo>
                  <a:lnTo>
                    <a:pt x="1456" y="2143"/>
                  </a:lnTo>
                  <a:lnTo>
                    <a:pt x="1447" y="2081"/>
                  </a:lnTo>
                  <a:lnTo>
                    <a:pt x="1421" y="2134"/>
                  </a:lnTo>
                  <a:lnTo>
                    <a:pt x="1368" y="2108"/>
                  </a:lnTo>
                  <a:lnTo>
                    <a:pt x="1324" y="2143"/>
                  </a:lnTo>
                  <a:lnTo>
                    <a:pt x="1244" y="2143"/>
                  </a:lnTo>
                  <a:lnTo>
                    <a:pt x="1191" y="2125"/>
                  </a:lnTo>
                  <a:lnTo>
                    <a:pt x="1147" y="2072"/>
                  </a:lnTo>
                  <a:lnTo>
                    <a:pt x="1094" y="2072"/>
                  </a:lnTo>
                  <a:lnTo>
                    <a:pt x="1050" y="2019"/>
                  </a:lnTo>
                  <a:lnTo>
                    <a:pt x="1068" y="1958"/>
                  </a:lnTo>
                  <a:lnTo>
                    <a:pt x="1138" y="1914"/>
                  </a:lnTo>
                  <a:lnTo>
                    <a:pt x="1076" y="1896"/>
                  </a:lnTo>
                  <a:lnTo>
                    <a:pt x="1121" y="1843"/>
                  </a:lnTo>
                  <a:lnTo>
                    <a:pt x="1059" y="1808"/>
                  </a:lnTo>
                  <a:lnTo>
                    <a:pt x="1015" y="1772"/>
                  </a:lnTo>
                  <a:lnTo>
                    <a:pt x="1032" y="1737"/>
                  </a:lnTo>
                  <a:lnTo>
                    <a:pt x="979" y="1702"/>
                  </a:lnTo>
                  <a:lnTo>
                    <a:pt x="971" y="1649"/>
                  </a:lnTo>
                  <a:lnTo>
                    <a:pt x="909" y="1605"/>
                  </a:lnTo>
                  <a:lnTo>
                    <a:pt x="873" y="1578"/>
                  </a:lnTo>
                  <a:lnTo>
                    <a:pt x="662" y="1562"/>
                  </a:lnTo>
                  <a:lnTo>
                    <a:pt x="618" y="1535"/>
                  </a:lnTo>
                  <a:lnTo>
                    <a:pt x="582" y="1473"/>
                  </a:lnTo>
                  <a:lnTo>
                    <a:pt x="556" y="1420"/>
                  </a:lnTo>
                  <a:lnTo>
                    <a:pt x="503" y="1456"/>
                  </a:lnTo>
                  <a:lnTo>
                    <a:pt x="450" y="1438"/>
                  </a:lnTo>
                  <a:lnTo>
                    <a:pt x="423" y="1385"/>
                  </a:lnTo>
                  <a:lnTo>
                    <a:pt x="326" y="1350"/>
                  </a:lnTo>
                  <a:lnTo>
                    <a:pt x="256" y="1332"/>
                  </a:lnTo>
                  <a:lnTo>
                    <a:pt x="194" y="1350"/>
                  </a:lnTo>
                  <a:lnTo>
                    <a:pt x="141" y="1306"/>
                  </a:lnTo>
                  <a:lnTo>
                    <a:pt x="150" y="1253"/>
                  </a:lnTo>
                  <a:lnTo>
                    <a:pt x="123" y="1209"/>
                  </a:lnTo>
                  <a:lnTo>
                    <a:pt x="159" y="1165"/>
                  </a:lnTo>
                  <a:lnTo>
                    <a:pt x="123" y="1112"/>
                  </a:lnTo>
                  <a:lnTo>
                    <a:pt x="79" y="1085"/>
                  </a:lnTo>
                  <a:lnTo>
                    <a:pt x="0" y="1041"/>
                  </a:lnTo>
                  <a:lnTo>
                    <a:pt x="62" y="997"/>
                  </a:lnTo>
                  <a:lnTo>
                    <a:pt x="53" y="944"/>
                  </a:lnTo>
                  <a:lnTo>
                    <a:pt x="0" y="856"/>
                  </a:lnTo>
                </a:path>
              </a:pathLst>
            </a:custGeom>
            <a:solidFill>
              <a:srgbClr val="FF3DD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53" name="Freeform 31">
              <a:extLst>
                <a:ext uri="{FF2B5EF4-FFF2-40B4-BE49-F238E27FC236}">
                  <a16:creationId xmlns:a16="http://schemas.microsoft.com/office/drawing/2014/main" id="{ED388FEA-5764-B749-936A-078569BAC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5737" y="596900"/>
              <a:ext cx="231775" cy="288925"/>
            </a:xfrm>
            <a:custGeom>
              <a:avLst/>
              <a:gdLst>
                <a:gd name="T0" fmla="*/ 573 w 645"/>
                <a:gd name="T1" fmla="*/ 0 h 804"/>
                <a:gd name="T2" fmla="*/ 485 w 645"/>
                <a:gd name="T3" fmla="*/ 0 h 804"/>
                <a:gd name="T4" fmla="*/ 379 w 645"/>
                <a:gd name="T5" fmla="*/ 18 h 804"/>
                <a:gd name="T6" fmla="*/ 317 w 645"/>
                <a:gd name="T7" fmla="*/ 70 h 804"/>
                <a:gd name="T8" fmla="*/ 265 w 645"/>
                <a:gd name="T9" fmla="*/ 123 h 804"/>
                <a:gd name="T10" fmla="*/ 212 w 645"/>
                <a:gd name="T11" fmla="*/ 141 h 804"/>
                <a:gd name="T12" fmla="*/ 194 w 645"/>
                <a:gd name="T13" fmla="*/ 176 h 804"/>
                <a:gd name="T14" fmla="*/ 123 w 645"/>
                <a:gd name="T15" fmla="*/ 203 h 804"/>
                <a:gd name="T16" fmla="*/ 44 w 645"/>
                <a:gd name="T17" fmla="*/ 212 h 804"/>
                <a:gd name="T18" fmla="*/ 9 w 645"/>
                <a:gd name="T19" fmla="*/ 265 h 804"/>
                <a:gd name="T20" fmla="*/ 0 w 645"/>
                <a:gd name="T21" fmla="*/ 326 h 804"/>
                <a:gd name="T22" fmla="*/ 9 w 645"/>
                <a:gd name="T23" fmla="*/ 388 h 804"/>
                <a:gd name="T24" fmla="*/ 17 w 645"/>
                <a:gd name="T25" fmla="*/ 450 h 804"/>
                <a:gd name="T26" fmla="*/ 9 w 645"/>
                <a:gd name="T27" fmla="*/ 512 h 804"/>
                <a:gd name="T28" fmla="*/ 53 w 645"/>
                <a:gd name="T29" fmla="*/ 547 h 804"/>
                <a:gd name="T30" fmla="*/ 62 w 645"/>
                <a:gd name="T31" fmla="*/ 600 h 804"/>
                <a:gd name="T32" fmla="*/ 123 w 645"/>
                <a:gd name="T33" fmla="*/ 600 h 804"/>
                <a:gd name="T34" fmla="*/ 176 w 645"/>
                <a:gd name="T35" fmla="*/ 635 h 804"/>
                <a:gd name="T36" fmla="*/ 185 w 645"/>
                <a:gd name="T37" fmla="*/ 688 h 804"/>
                <a:gd name="T38" fmla="*/ 256 w 645"/>
                <a:gd name="T39" fmla="*/ 679 h 804"/>
                <a:gd name="T40" fmla="*/ 335 w 645"/>
                <a:gd name="T41" fmla="*/ 697 h 804"/>
                <a:gd name="T42" fmla="*/ 379 w 645"/>
                <a:gd name="T43" fmla="*/ 715 h 804"/>
                <a:gd name="T44" fmla="*/ 432 w 645"/>
                <a:gd name="T45" fmla="*/ 803 h 804"/>
                <a:gd name="T46" fmla="*/ 476 w 645"/>
                <a:gd name="T47" fmla="*/ 768 h 804"/>
                <a:gd name="T48" fmla="*/ 503 w 645"/>
                <a:gd name="T49" fmla="*/ 706 h 804"/>
                <a:gd name="T50" fmla="*/ 520 w 645"/>
                <a:gd name="T51" fmla="*/ 662 h 804"/>
                <a:gd name="T52" fmla="*/ 547 w 645"/>
                <a:gd name="T53" fmla="*/ 591 h 804"/>
                <a:gd name="T54" fmla="*/ 556 w 645"/>
                <a:gd name="T55" fmla="*/ 538 h 804"/>
                <a:gd name="T56" fmla="*/ 600 w 645"/>
                <a:gd name="T57" fmla="*/ 476 h 804"/>
                <a:gd name="T58" fmla="*/ 626 w 645"/>
                <a:gd name="T59" fmla="*/ 423 h 804"/>
                <a:gd name="T60" fmla="*/ 626 w 645"/>
                <a:gd name="T61" fmla="*/ 353 h 804"/>
                <a:gd name="T62" fmla="*/ 609 w 645"/>
                <a:gd name="T63" fmla="*/ 300 h 804"/>
                <a:gd name="T64" fmla="*/ 644 w 645"/>
                <a:gd name="T65" fmla="*/ 238 h 804"/>
                <a:gd name="T66" fmla="*/ 618 w 645"/>
                <a:gd name="T67" fmla="*/ 176 h 804"/>
                <a:gd name="T68" fmla="*/ 618 w 645"/>
                <a:gd name="T69" fmla="*/ 70 h 804"/>
                <a:gd name="T70" fmla="*/ 573 w 645"/>
                <a:gd name="T71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45" h="804">
                  <a:moveTo>
                    <a:pt x="573" y="0"/>
                  </a:moveTo>
                  <a:lnTo>
                    <a:pt x="485" y="0"/>
                  </a:lnTo>
                  <a:lnTo>
                    <a:pt x="379" y="18"/>
                  </a:lnTo>
                  <a:lnTo>
                    <a:pt x="317" y="70"/>
                  </a:lnTo>
                  <a:lnTo>
                    <a:pt x="265" y="123"/>
                  </a:lnTo>
                  <a:lnTo>
                    <a:pt x="212" y="141"/>
                  </a:lnTo>
                  <a:lnTo>
                    <a:pt x="194" y="176"/>
                  </a:lnTo>
                  <a:lnTo>
                    <a:pt x="123" y="203"/>
                  </a:lnTo>
                  <a:lnTo>
                    <a:pt x="44" y="212"/>
                  </a:lnTo>
                  <a:lnTo>
                    <a:pt x="9" y="265"/>
                  </a:lnTo>
                  <a:lnTo>
                    <a:pt x="0" y="326"/>
                  </a:lnTo>
                  <a:lnTo>
                    <a:pt x="9" y="388"/>
                  </a:lnTo>
                  <a:lnTo>
                    <a:pt x="17" y="450"/>
                  </a:lnTo>
                  <a:lnTo>
                    <a:pt x="9" y="512"/>
                  </a:lnTo>
                  <a:lnTo>
                    <a:pt x="53" y="547"/>
                  </a:lnTo>
                  <a:lnTo>
                    <a:pt x="62" y="600"/>
                  </a:lnTo>
                  <a:lnTo>
                    <a:pt x="123" y="600"/>
                  </a:lnTo>
                  <a:lnTo>
                    <a:pt x="176" y="635"/>
                  </a:lnTo>
                  <a:lnTo>
                    <a:pt x="185" y="688"/>
                  </a:lnTo>
                  <a:lnTo>
                    <a:pt x="256" y="679"/>
                  </a:lnTo>
                  <a:lnTo>
                    <a:pt x="335" y="697"/>
                  </a:lnTo>
                  <a:lnTo>
                    <a:pt x="379" y="715"/>
                  </a:lnTo>
                  <a:lnTo>
                    <a:pt x="432" y="803"/>
                  </a:lnTo>
                  <a:lnTo>
                    <a:pt x="476" y="768"/>
                  </a:lnTo>
                  <a:lnTo>
                    <a:pt x="503" y="706"/>
                  </a:lnTo>
                  <a:lnTo>
                    <a:pt x="520" y="662"/>
                  </a:lnTo>
                  <a:lnTo>
                    <a:pt x="547" y="591"/>
                  </a:lnTo>
                  <a:lnTo>
                    <a:pt x="556" y="538"/>
                  </a:lnTo>
                  <a:lnTo>
                    <a:pt x="600" y="476"/>
                  </a:lnTo>
                  <a:lnTo>
                    <a:pt x="626" y="423"/>
                  </a:lnTo>
                  <a:lnTo>
                    <a:pt x="626" y="353"/>
                  </a:lnTo>
                  <a:lnTo>
                    <a:pt x="609" y="300"/>
                  </a:lnTo>
                  <a:lnTo>
                    <a:pt x="644" y="238"/>
                  </a:lnTo>
                  <a:lnTo>
                    <a:pt x="618" y="176"/>
                  </a:lnTo>
                  <a:lnTo>
                    <a:pt x="618" y="70"/>
                  </a:lnTo>
                  <a:lnTo>
                    <a:pt x="573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54" name="Freeform 997">
              <a:extLst>
                <a:ext uri="{FF2B5EF4-FFF2-40B4-BE49-F238E27FC236}">
                  <a16:creationId xmlns:a16="http://schemas.microsoft.com/office/drawing/2014/main" id="{7389E7D4-7C41-834B-AC36-7412650F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22" y="79357"/>
              <a:ext cx="274764" cy="516091"/>
            </a:xfrm>
            <a:custGeom>
              <a:avLst/>
              <a:gdLst>
                <a:gd name="T0" fmla="*/ 6 w 13"/>
                <a:gd name="T1" fmla="*/ 0 h 24"/>
                <a:gd name="T2" fmla="*/ 3 w 13"/>
                <a:gd name="T3" fmla="*/ 3 h 24"/>
                <a:gd name="T4" fmla="*/ 3 w 13"/>
                <a:gd name="T5" fmla="*/ 6 h 24"/>
                <a:gd name="T6" fmla="*/ 1 w 13"/>
                <a:gd name="T7" fmla="*/ 8 h 24"/>
                <a:gd name="T8" fmla="*/ 0 w 13"/>
                <a:gd name="T9" fmla="*/ 13 h 24"/>
                <a:gd name="T10" fmla="*/ 2 w 13"/>
                <a:gd name="T11" fmla="*/ 17 h 24"/>
                <a:gd name="T12" fmla="*/ 1 w 13"/>
                <a:gd name="T13" fmla="*/ 21 h 24"/>
                <a:gd name="T14" fmla="*/ 4 w 13"/>
                <a:gd name="T15" fmla="*/ 24 h 24"/>
                <a:gd name="T16" fmla="*/ 8 w 13"/>
                <a:gd name="T17" fmla="*/ 19 h 24"/>
                <a:gd name="T18" fmla="*/ 9 w 13"/>
                <a:gd name="T19" fmla="*/ 13 h 24"/>
                <a:gd name="T20" fmla="*/ 10 w 13"/>
                <a:gd name="T21" fmla="*/ 6 h 24"/>
                <a:gd name="T22" fmla="*/ 13 w 13"/>
                <a:gd name="T23" fmla="*/ 5 h 24"/>
                <a:gd name="T24" fmla="*/ 6 w 13"/>
                <a:gd name="T25" fmla="*/ 0 h 24"/>
                <a:gd name="T26" fmla="*/ 6 w 13"/>
                <a:gd name="T27" fmla="*/ 0 h 24"/>
                <a:gd name="T28" fmla="*/ 6 w 13"/>
                <a:gd name="T29" fmla="*/ 0 h 24"/>
                <a:gd name="T30" fmla="*/ 6 w 13"/>
                <a:gd name="T31" fmla="*/ 0 h 24"/>
                <a:gd name="T32" fmla="*/ 6 w 13"/>
                <a:gd name="T33" fmla="*/ 0 h 24"/>
                <a:gd name="T34" fmla="*/ 6 w 13"/>
                <a:gd name="T35" fmla="*/ 0 h 24"/>
                <a:gd name="T36" fmla="*/ 6 w 13"/>
                <a:gd name="T37" fmla="*/ 0 h 24"/>
                <a:gd name="T38" fmla="*/ 6 w 13"/>
                <a:gd name="T39" fmla="*/ 0 h 24"/>
                <a:gd name="T40" fmla="*/ 6 w 13"/>
                <a:gd name="T41" fmla="*/ 0 h 24"/>
                <a:gd name="T42" fmla="*/ 6 w 13"/>
                <a:gd name="T43" fmla="*/ 0 h 24"/>
                <a:gd name="T44" fmla="*/ 6 w 13"/>
                <a:gd name="T45" fmla="*/ 0 h 24"/>
                <a:gd name="T46" fmla="*/ 6 w 13"/>
                <a:gd name="T47" fmla="*/ 0 h 24"/>
                <a:gd name="T48" fmla="*/ 6 w 13"/>
                <a:gd name="T49" fmla="*/ 0 h 24"/>
                <a:gd name="T50" fmla="*/ 6 w 13"/>
                <a:gd name="T51" fmla="*/ 0 h 24"/>
                <a:gd name="T52" fmla="*/ 6 w 13"/>
                <a:gd name="T53" fmla="*/ 0 h 24"/>
                <a:gd name="T54" fmla="*/ 6 w 13"/>
                <a:gd name="T55" fmla="*/ 0 h 24"/>
                <a:gd name="T56" fmla="*/ 6 w 13"/>
                <a:gd name="T57" fmla="*/ 0 h 24"/>
                <a:gd name="T58" fmla="*/ 6 w 13"/>
                <a:gd name="T59" fmla="*/ 0 h 24"/>
                <a:gd name="T60" fmla="*/ 6 w 13"/>
                <a:gd name="T61" fmla="*/ 0 h 24"/>
                <a:gd name="T62" fmla="*/ 6 w 13"/>
                <a:gd name="T63" fmla="*/ 0 h 24"/>
                <a:gd name="T64" fmla="*/ 6 w 13"/>
                <a:gd name="T6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" h="24">
                  <a:moveTo>
                    <a:pt x="6" y="0"/>
                  </a:moveTo>
                  <a:lnTo>
                    <a:pt x="3" y="3"/>
                  </a:lnTo>
                  <a:lnTo>
                    <a:pt x="3" y="6"/>
                  </a:lnTo>
                  <a:lnTo>
                    <a:pt x="1" y="8"/>
                  </a:lnTo>
                  <a:lnTo>
                    <a:pt x="0" y="13"/>
                  </a:lnTo>
                  <a:lnTo>
                    <a:pt x="2" y="17"/>
                  </a:lnTo>
                  <a:lnTo>
                    <a:pt x="1" y="21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9" y="13"/>
                  </a:lnTo>
                  <a:lnTo>
                    <a:pt x="10" y="6"/>
                  </a:lnTo>
                  <a:lnTo>
                    <a:pt x="13" y="5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5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155" name="Freeform 998">
              <a:extLst>
                <a:ext uri="{FF2B5EF4-FFF2-40B4-BE49-F238E27FC236}">
                  <a16:creationId xmlns:a16="http://schemas.microsoft.com/office/drawing/2014/main" id="{4100A17C-89FB-3E4A-AFE7-A080B7E08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38" y="19598"/>
              <a:ext cx="232497" cy="322567"/>
            </a:xfrm>
            <a:custGeom>
              <a:avLst/>
              <a:gdLst>
                <a:gd name="T0" fmla="*/ 5 w 11"/>
                <a:gd name="T1" fmla="*/ 0 h 15"/>
                <a:gd name="T2" fmla="*/ 9 w 11"/>
                <a:gd name="T3" fmla="*/ 2 h 15"/>
                <a:gd name="T4" fmla="*/ 11 w 11"/>
                <a:gd name="T5" fmla="*/ 6 h 15"/>
                <a:gd name="T6" fmla="*/ 10 w 11"/>
                <a:gd name="T7" fmla="*/ 11 h 15"/>
                <a:gd name="T8" fmla="*/ 3 w 11"/>
                <a:gd name="T9" fmla="*/ 15 h 15"/>
                <a:gd name="T10" fmla="*/ 0 w 11"/>
                <a:gd name="T11" fmla="*/ 9 h 15"/>
                <a:gd name="T12" fmla="*/ 1 w 11"/>
                <a:gd name="T13" fmla="*/ 3 h 15"/>
                <a:gd name="T14" fmla="*/ 5 w 11"/>
                <a:gd name="T15" fmla="*/ 0 h 15"/>
                <a:gd name="T16" fmla="*/ 5 w 11"/>
                <a:gd name="T17" fmla="*/ 0 h 15"/>
                <a:gd name="T18" fmla="*/ 5 w 11"/>
                <a:gd name="T19" fmla="*/ 0 h 15"/>
                <a:gd name="T20" fmla="*/ 5 w 11"/>
                <a:gd name="T21" fmla="*/ 0 h 15"/>
                <a:gd name="T22" fmla="*/ 5 w 11"/>
                <a:gd name="T23" fmla="*/ 0 h 15"/>
                <a:gd name="T24" fmla="*/ 5 w 11"/>
                <a:gd name="T25" fmla="*/ 0 h 15"/>
                <a:gd name="T26" fmla="*/ 5 w 11"/>
                <a:gd name="T27" fmla="*/ 0 h 15"/>
                <a:gd name="T28" fmla="*/ 5 w 11"/>
                <a:gd name="T29" fmla="*/ 0 h 15"/>
                <a:gd name="T30" fmla="*/ 5 w 11"/>
                <a:gd name="T31" fmla="*/ 0 h 15"/>
                <a:gd name="T32" fmla="*/ 5 w 11"/>
                <a:gd name="T33" fmla="*/ 0 h 15"/>
                <a:gd name="T34" fmla="*/ 5 w 11"/>
                <a:gd name="T35" fmla="*/ 0 h 15"/>
                <a:gd name="T36" fmla="*/ 5 w 11"/>
                <a:gd name="T37" fmla="*/ 0 h 15"/>
                <a:gd name="T38" fmla="*/ 5 w 11"/>
                <a:gd name="T39" fmla="*/ 0 h 15"/>
                <a:gd name="T40" fmla="*/ 5 w 11"/>
                <a:gd name="T41" fmla="*/ 0 h 15"/>
                <a:gd name="T42" fmla="*/ 5 w 11"/>
                <a:gd name="T43" fmla="*/ 0 h 15"/>
                <a:gd name="T44" fmla="*/ 5 w 11"/>
                <a:gd name="T45" fmla="*/ 0 h 15"/>
                <a:gd name="T46" fmla="*/ 5 w 11"/>
                <a:gd name="T47" fmla="*/ 0 h 15"/>
                <a:gd name="T48" fmla="*/ 5 w 11"/>
                <a:gd name="T49" fmla="*/ 0 h 15"/>
                <a:gd name="T50" fmla="*/ 5 w 11"/>
                <a:gd name="T5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" h="15">
                  <a:moveTo>
                    <a:pt x="5" y="0"/>
                  </a:moveTo>
                  <a:lnTo>
                    <a:pt x="9" y="2"/>
                  </a:lnTo>
                  <a:lnTo>
                    <a:pt x="11" y="6"/>
                  </a:lnTo>
                  <a:lnTo>
                    <a:pt x="10" y="11"/>
                  </a:lnTo>
                  <a:lnTo>
                    <a:pt x="3" y="15"/>
                  </a:lnTo>
                  <a:lnTo>
                    <a:pt x="0" y="9"/>
                  </a:lnTo>
                  <a:lnTo>
                    <a:pt x="1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5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D8C8494-D592-BE43-AA85-9177CAE4B055}"/>
              </a:ext>
            </a:extLst>
          </p:cNvPr>
          <p:cNvSpPr txBox="1"/>
          <p:nvPr/>
        </p:nvSpPr>
        <p:spPr>
          <a:xfrm>
            <a:off x="10136629" y="590286"/>
            <a:ext cx="1685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dirty="0">
                <a:solidFill>
                  <a:srgbClr val="0070C0"/>
                </a:solidFill>
                <a:latin typeface="Work Sans Thin" pitchFamily="2" charset="77"/>
              </a:rPr>
              <a:t>PAE en Casa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175F871-984A-CF40-B157-47D630C5D02F}"/>
              </a:ext>
            </a:extLst>
          </p:cNvPr>
          <p:cNvSpPr txBox="1"/>
          <p:nvPr/>
        </p:nvSpPr>
        <p:spPr>
          <a:xfrm>
            <a:off x="9427428" y="3070947"/>
            <a:ext cx="2443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800" dirty="0">
                <a:solidFill>
                  <a:srgbClr val="92D050"/>
                </a:solidFill>
                <a:latin typeface="Work Sans Thin" pitchFamily="2" charset="77"/>
              </a:rPr>
              <a:t>67.4 %</a:t>
            </a:r>
          </a:p>
          <a:p>
            <a:pPr algn="ctr"/>
            <a:r>
              <a:rPr lang="es-CO" sz="1600" dirty="0">
                <a:latin typeface="Work Sans Thin" pitchFamily="2" charset="77"/>
              </a:rPr>
              <a:t>de las ETC</a:t>
            </a:r>
          </a:p>
          <a:p>
            <a:pPr algn="ctr"/>
            <a:r>
              <a:rPr lang="es-CO" sz="1600" dirty="0">
                <a:latin typeface="Work Sans Thin" pitchFamily="2" charset="77"/>
              </a:rPr>
              <a:t>operó PAE emergencia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1F3004D-2796-884D-97AF-111CDB17D824}"/>
              </a:ext>
            </a:extLst>
          </p:cNvPr>
          <p:cNvSpPr/>
          <p:nvPr/>
        </p:nvSpPr>
        <p:spPr>
          <a:xfrm>
            <a:off x="9822969" y="4520317"/>
            <a:ext cx="165704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400" dirty="0">
                <a:solidFill>
                  <a:srgbClr val="92D050"/>
                </a:solidFill>
                <a:latin typeface="Work Sans Thin" pitchFamily="2" charset="77"/>
              </a:rPr>
              <a:t>87 %</a:t>
            </a:r>
          </a:p>
          <a:p>
            <a:pPr algn="ctr"/>
            <a:r>
              <a:rPr lang="es-CO" sz="1400" dirty="0">
                <a:latin typeface="Work Sans Thin" pitchFamily="2" charset="77"/>
              </a:rPr>
              <a:t>de las ETC entregó ración para preparar en casa</a:t>
            </a:r>
            <a:endParaRPr lang="es-CO" sz="3600" dirty="0">
              <a:solidFill>
                <a:srgbClr val="92D050"/>
              </a:solidFill>
              <a:latin typeface="Work Sans Thin" pitchFamily="2" charset="77"/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E3EBAE97-EA52-1D48-877E-286F99E8B8A7}"/>
              </a:ext>
            </a:extLst>
          </p:cNvPr>
          <p:cNvSpPr txBox="1"/>
          <p:nvPr/>
        </p:nvSpPr>
        <p:spPr>
          <a:xfrm>
            <a:off x="4222177" y="6074021"/>
            <a:ext cx="4722376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Work Sans Thin" pitchFamily="2" charset="77"/>
              </a:rPr>
              <a:t>Las ETC hacen uso combinado de las estrategias.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A28193C-2781-9141-B96C-AC72B635C499}"/>
              </a:ext>
            </a:extLst>
          </p:cNvPr>
          <p:cNvSpPr/>
          <p:nvPr/>
        </p:nvSpPr>
        <p:spPr>
          <a:xfrm>
            <a:off x="9830431" y="2360697"/>
            <a:ext cx="1563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>
                <a:latin typeface="Work Sans Thin" pitchFamily="2" charset="77"/>
              </a:rPr>
              <a:t>Beneficiarios</a:t>
            </a:r>
            <a:endParaRPr lang="es-CO" sz="1050" dirty="0">
              <a:latin typeface="Work Sans Th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6655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12605" y="15766"/>
            <a:ext cx="521568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63107" y="22594"/>
            <a:ext cx="6929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9815" y="34236"/>
            <a:ext cx="4514851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REGIÓN CARIBE. 22 ETC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3105445" y="4850183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2991180" y="2201176"/>
            <a:ext cx="2111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3035188" y="3482245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624364" y="4480625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27.031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623308" y="2057783"/>
            <a:ext cx="2001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56.324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616263" y="3188844"/>
            <a:ext cx="408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23.020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339463" y="5680299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569400" y="1774209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9811" y="2919471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1599" y="4212516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114348" y="674818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176477" y="2970367"/>
            <a:ext cx="29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y medios locales)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700" y="2985088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695" y="1377299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146490" y="2332243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184" y="2197774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117715" y="1666301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8388403" y="511116"/>
            <a:ext cx="331591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2000" dirty="0">
              <a:solidFill>
                <a:schemeClr val="bg1"/>
              </a:solidFill>
            </a:endParaRPr>
          </a:p>
        </p:txBody>
      </p:sp>
      <p:grpSp>
        <p:nvGrpSpPr>
          <p:cNvPr id="40" name="14 Grupo">
            <a:extLst>
              <a:ext uri="{FF2B5EF4-FFF2-40B4-BE49-F238E27FC236}">
                <a16:creationId xmlns:a16="http://schemas.microsoft.com/office/drawing/2014/main" id="{141F438D-8654-F445-9219-57CB1D7BBBF4}"/>
              </a:ext>
            </a:extLst>
          </p:cNvPr>
          <p:cNvGrpSpPr/>
          <p:nvPr/>
        </p:nvGrpSpPr>
        <p:grpSpPr>
          <a:xfrm>
            <a:off x="5266127" y="698494"/>
            <a:ext cx="2885613" cy="2784632"/>
            <a:chOff x="5641971" y="604838"/>
            <a:chExt cx="2206625" cy="2154237"/>
          </a:xfrm>
          <a:solidFill>
            <a:srgbClr val="00B0F0"/>
          </a:solidFill>
        </p:grpSpPr>
        <p:sp>
          <p:nvSpPr>
            <p:cNvPr id="43" name="Freeform 1">
              <a:extLst>
                <a:ext uri="{FF2B5EF4-FFF2-40B4-BE49-F238E27FC236}">
                  <a16:creationId xmlns:a16="http://schemas.microsoft.com/office/drawing/2014/main" id="{11B619E5-2E2B-8645-B11E-F215289F0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1971" y="1830388"/>
              <a:ext cx="747713" cy="819150"/>
            </a:xfrm>
            <a:custGeom>
              <a:avLst/>
              <a:gdLst>
                <a:gd name="T0" fmla="*/ 918 w 2075"/>
                <a:gd name="T1" fmla="*/ 106 h 2277"/>
                <a:gd name="T2" fmla="*/ 1041 w 2075"/>
                <a:gd name="T3" fmla="*/ 124 h 2277"/>
                <a:gd name="T4" fmla="*/ 1200 w 2075"/>
                <a:gd name="T5" fmla="*/ 194 h 2277"/>
                <a:gd name="T6" fmla="*/ 1244 w 2075"/>
                <a:gd name="T7" fmla="*/ 256 h 2277"/>
                <a:gd name="T8" fmla="*/ 1376 w 2075"/>
                <a:gd name="T9" fmla="*/ 318 h 2277"/>
                <a:gd name="T10" fmla="*/ 1465 w 2075"/>
                <a:gd name="T11" fmla="*/ 379 h 2277"/>
                <a:gd name="T12" fmla="*/ 1500 w 2075"/>
                <a:gd name="T13" fmla="*/ 529 h 2277"/>
                <a:gd name="T14" fmla="*/ 1385 w 2075"/>
                <a:gd name="T15" fmla="*/ 574 h 2277"/>
                <a:gd name="T16" fmla="*/ 1279 w 2075"/>
                <a:gd name="T17" fmla="*/ 644 h 2277"/>
                <a:gd name="T18" fmla="*/ 1341 w 2075"/>
                <a:gd name="T19" fmla="*/ 741 h 2277"/>
                <a:gd name="T20" fmla="*/ 1376 w 2075"/>
                <a:gd name="T21" fmla="*/ 874 h 2277"/>
                <a:gd name="T22" fmla="*/ 1403 w 2075"/>
                <a:gd name="T23" fmla="*/ 979 h 2277"/>
                <a:gd name="T24" fmla="*/ 1526 w 2075"/>
                <a:gd name="T25" fmla="*/ 1006 h 2277"/>
                <a:gd name="T26" fmla="*/ 1588 w 2075"/>
                <a:gd name="T27" fmla="*/ 1085 h 2277"/>
                <a:gd name="T28" fmla="*/ 1756 w 2075"/>
                <a:gd name="T29" fmla="*/ 953 h 2277"/>
                <a:gd name="T30" fmla="*/ 1844 w 2075"/>
                <a:gd name="T31" fmla="*/ 1006 h 2277"/>
                <a:gd name="T32" fmla="*/ 1941 w 2075"/>
                <a:gd name="T33" fmla="*/ 1068 h 2277"/>
                <a:gd name="T34" fmla="*/ 2021 w 2075"/>
                <a:gd name="T35" fmla="*/ 1129 h 2277"/>
                <a:gd name="T36" fmla="*/ 2074 w 2075"/>
                <a:gd name="T37" fmla="*/ 1200 h 2277"/>
                <a:gd name="T38" fmla="*/ 1985 w 2075"/>
                <a:gd name="T39" fmla="*/ 1288 h 2277"/>
                <a:gd name="T40" fmla="*/ 1897 w 2075"/>
                <a:gd name="T41" fmla="*/ 1385 h 2277"/>
                <a:gd name="T42" fmla="*/ 1782 w 2075"/>
                <a:gd name="T43" fmla="*/ 1429 h 2277"/>
                <a:gd name="T44" fmla="*/ 1650 w 2075"/>
                <a:gd name="T45" fmla="*/ 1465 h 2277"/>
                <a:gd name="T46" fmla="*/ 1500 w 2075"/>
                <a:gd name="T47" fmla="*/ 1465 h 2277"/>
                <a:gd name="T48" fmla="*/ 1491 w 2075"/>
                <a:gd name="T49" fmla="*/ 1571 h 2277"/>
                <a:gd name="T50" fmla="*/ 1385 w 2075"/>
                <a:gd name="T51" fmla="*/ 1631 h 2277"/>
                <a:gd name="T52" fmla="*/ 1226 w 2075"/>
                <a:gd name="T53" fmla="*/ 1737 h 2277"/>
                <a:gd name="T54" fmla="*/ 1165 w 2075"/>
                <a:gd name="T55" fmla="*/ 1852 h 2277"/>
                <a:gd name="T56" fmla="*/ 1006 w 2075"/>
                <a:gd name="T57" fmla="*/ 1834 h 2277"/>
                <a:gd name="T58" fmla="*/ 926 w 2075"/>
                <a:gd name="T59" fmla="*/ 2046 h 2277"/>
                <a:gd name="T60" fmla="*/ 185 w 2075"/>
                <a:gd name="T61" fmla="*/ 2276 h 2277"/>
                <a:gd name="T62" fmla="*/ 44 w 2075"/>
                <a:gd name="T63" fmla="*/ 2081 h 2277"/>
                <a:gd name="T64" fmla="*/ 0 w 2075"/>
                <a:gd name="T65" fmla="*/ 1870 h 2277"/>
                <a:gd name="T66" fmla="*/ 53 w 2075"/>
                <a:gd name="T67" fmla="*/ 1658 h 2277"/>
                <a:gd name="T68" fmla="*/ 106 w 2075"/>
                <a:gd name="T69" fmla="*/ 1482 h 2277"/>
                <a:gd name="T70" fmla="*/ 194 w 2075"/>
                <a:gd name="T71" fmla="*/ 1244 h 2277"/>
                <a:gd name="T72" fmla="*/ 317 w 2075"/>
                <a:gd name="T73" fmla="*/ 1147 h 2277"/>
                <a:gd name="T74" fmla="*/ 344 w 2075"/>
                <a:gd name="T75" fmla="*/ 979 h 2277"/>
                <a:gd name="T76" fmla="*/ 273 w 2075"/>
                <a:gd name="T77" fmla="*/ 891 h 2277"/>
                <a:gd name="T78" fmla="*/ 141 w 2075"/>
                <a:gd name="T79" fmla="*/ 785 h 2277"/>
                <a:gd name="T80" fmla="*/ 70 w 2075"/>
                <a:gd name="T81" fmla="*/ 626 h 2277"/>
                <a:gd name="T82" fmla="*/ 132 w 2075"/>
                <a:gd name="T83" fmla="*/ 529 h 2277"/>
                <a:gd name="T84" fmla="*/ 229 w 2075"/>
                <a:gd name="T85" fmla="*/ 432 h 2277"/>
                <a:gd name="T86" fmla="*/ 335 w 2075"/>
                <a:gd name="T87" fmla="*/ 344 h 2277"/>
                <a:gd name="T88" fmla="*/ 397 w 2075"/>
                <a:gd name="T89" fmla="*/ 212 h 2277"/>
                <a:gd name="T90" fmla="*/ 450 w 2075"/>
                <a:gd name="T91" fmla="*/ 115 h 2277"/>
                <a:gd name="T92" fmla="*/ 582 w 2075"/>
                <a:gd name="T93" fmla="*/ 44 h 2277"/>
                <a:gd name="T94" fmla="*/ 741 w 2075"/>
                <a:gd name="T95" fmla="*/ 0 h 2277"/>
                <a:gd name="T96" fmla="*/ 900 w 2075"/>
                <a:gd name="T97" fmla="*/ 26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75" h="2277">
                  <a:moveTo>
                    <a:pt x="900" y="26"/>
                  </a:moveTo>
                  <a:lnTo>
                    <a:pt x="918" y="106"/>
                  </a:lnTo>
                  <a:lnTo>
                    <a:pt x="979" y="124"/>
                  </a:lnTo>
                  <a:lnTo>
                    <a:pt x="1041" y="124"/>
                  </a:lnTo>
                  <a:lnTo>
                    <a:pt x="1112" y="185"/>
                  </a:lnTo>
                  <a:lnTo>
                    <a:pt x="1200" y="194"/>
                  </a:lnTo>
                  <a:lnTo>
                    <a:pt x="1191" y="238"/>
                  </a:lnTo>
                  <a:lnTo>
                    <a:pt x="1244" y="256"/>
                  </a:lnTo>
                  <a:lnTo>
                    <a:pt x="1297" y="291"/>
                  </a:lnTo>
                  <a:lnTo>
                    <a:pt x="1376" y="318"/>
                  </a:lnTo>
                  <a:lnTo>
                    <a:pt x="1394" y="371"/>
                  </a:lnTo>
                  <a:lnTo>
                    <a:pt x="1465" y="379"/>
                  </a:lnTo>
                  <a:lnTo>
                    <a:pt x="1491" y="441"/>
                  </a:lnTo>
                  <a:lnTo>
                    <a:pt x="1500" y="529"/>
                  </a:lnTo>
                  <a:lnTo>
                    <a:pt x="1465" y="565"/>
                  </a:lnTo>
                  <a:lnTo>
                    <a:pt x="1385" y="574"/>
                  </a:lnTo>
                  <a:lnTo>
                    <a:pt x="1306" y="600"/>
                  </a:lnTo>
                  <a:lnTo>
                    <a:pt x="1279" y="644"/>
                  </a:lnTo>
                  <a:lnTo>
                    <a:pt x="1350" y="679"/>
                  </a:lnTo>
                  <a:lnTo>
                    <a:pt x="1341" y="741"/>
                  </a:lnTo>
                  <a:lnTo>
                    <a:pt x="1359" y="812"/>
                  </a:lnTo>
                  <a:lnTo>
                    <a:pt x="1376" y="874"/>
                  </a:lnTo>
                  <a:lnTo>
                    <a:pt x="1385" y="935"/>
                  </a:lnTo>
                  <a:lnTo>
                    <a:pt x="1403" y="979"/>
                  </a:lnTo>
                  <a:lnTo>
                    <a:pt x="1482" y="979"/>
                  </a:lnTo>
                  <a:lnTo>
                    <a:pt x="1526" y="1006"/>
                  </a:lnTo>
                  <a:lnTo>
                    <a:pt x="1518" y="1068"/>
                  </a:lnTo>
                  <a:lnTo>
                    <a:pt x="1588" y="1085"/>
                  </a:lnTo>
                  <a:lnTo>
                    <a:pt x="1676" y="1050"/>
                  </a:lnTo>
                  <a:lnTo>
                    <a:pt x="1756" y="953"/>
                  </a:lnTo>
                  <a:lnTo>
                    <a:pt x="1765" y="1015"/>
                  </a:lnTo>
                  <a:lnTo>
                    <a:pt x="1844" y="1006"/>
                  </a:lnTo>
                  <a:lnTo>
                    <a:pt x="1906" y="1032"/>
                  </a:lnTo>
                  <a:lnTo>
                    <a:pt x="1941" y="1068"/>
                  </a:lnTo>
                  <a:lnTo>
                    <a:pt x="2012" y="1076"/>
                  </a:lnTo>
                  <a:lnTo>
                    <a:pt x="2021" y="1129"/>
                  </a:lnTo>
                  <a:lnTo>
                    <a:pt x="2029" y="1182"/>
                  </a:lnTo>
                  <a:lnTo>
                    <a:pt x="2074" y="1200"/>
                  </a:lnTo>
                  <a:lnTo>
                    <a:pt x="2056" y="1253"/>
                  </a:lnTo>
                  <a:lnTo>
                    <a:pt x="1985" y="1288"/>
                  </a:lnTo>
                  <a:lnTo>
                    <a:pt x="1932" y="1324"/>
                  </a:lnTo>
                  <a:lnTo>
                    <a:pt x="1897" y="1385"/>
                  </a:lnTo>
                  <a:lnTo>
                    <a:pt x="1862" y="1438"/>
                  </a:lnTo>
                  <a:lnTo>
                    <a:pt x="1782" y="1429"/>
                  </a:lnTo>
                  <a:lnTo>
                    <a:pt x="1721" y="1456"/>
                  </a:lnTo>
                  <a:lnTo>
                    <a:pt x="1650" y="1465"/>
                  </a:lnTo>
                  <a:lnTo>
                    <a:pt x="1571" y="1456"/>
                  </a:lnTo>
                  <a:lnTo>
                    <a:pt x="1500" y="1465"/>
                  </a:lnTo>
                  <a:lnTo>
                    <a:pt x="1491" y="1509"/>
                  </a:lnTo>
                  <a:lnTo>
                    <a:pt x="1491" y="1571"/>
                  </a:lnTo>
                  <a:lnTo>
                    <a:pt x="1412" y="1579"/>
                  </a:lnTo>
                  <a:lnTo>
                    <a:pt x="1385" y="1631"/>
                  </a:lnTo>
                  <a:lnTo>
                    <a:pt x="1323" y="1693"/>
                  </a:lnTo>
                  <a:lnTo>
                    <a:pt x="1226" y="1737"/>
                  </a:lnTo>
                  <a:lnTo>
                    <a:pt x="1218" y="1817"/>
                  </a:lnTo>
                  <a:lnTo>
                    <a:pt x="1165" y="1852"/>
                  </a:lnTo>
                  <a:lnTo>
                    <a:pt x="1094" y="1817"/>
                  </a:lnTo>
                  <a:lnTo>
                    <a:pt x="1006" y="1834"/>
                  </a:lnTo>
                  <a:lnTo>
                    <a:pt x="970" y="1949"/>
                  </a:lnTo>
                  <a:lnTo>
                    <a:pt x="926" y="2046"/>
                  </a:lnTo>
                  <a:lnTo>
                    <a:pt x="803" y="2249"/>
                  </a:lnTo>
                  <a:lnTo>
                    <a:pt x="185" y="2276"/>
                  </a:lnTo>
                  <a:lnTo>
                    <a:pt x="132" y="2187"/>
                  </a:lnTo>
                  <a:lnTo>
                    <a:pt x="44" y="2081"/>
                  </a:lnTo>
                  <a:lnTo>
                    <a:pt x="26" y="2002"/>
                  </a:lnTo>
                  <a:lnTo>
                    <a:pt x="0" y="1870"/>
                  </a:lnTo>
                  <a:lnTo>
                    <a:pt x="17" y="1764"/>
                  </a:lnTo>
                  <a:lnTo>
                    <a:pt x="53" y="1658"/>
                  </a:lnTo>
                  <a:lnTo>
                    <a:pt x="106" y="1571"/>
                  </a:lnTo>
                  <a:lnTo>
                    <a:pt x="106" y="1482"/>
                  </a:lnTo>
                  <a:lnTo>
                    <a:pt x="123" y="1376"/>
                  </a:lnTo>
                  <a:lnTo>
                    <a:pt x="194" y="1244"/>
                  </a:lnTo>
                  <a:lnTo>
                    <a:pt x="256" y="1191"/>
                  </a:lnTo>
                  <a:lnTo>
                    <a:pt x="317" y="1147"/>
                  </a:lnTo>
                  <a:lnTo>
                    <a:pt x="335" y="1076"/>
                  </a:lnTo>
                  <a:lnTo>
                    <a:pt x="344" y="979"/>
                  </a:lnTo>
                  <a:lnTo>
                    <a:pt x="335" y="926"/>
                  </a:lnTo>
                  <a:lnTo>
                    <a:pt x="273" y="891"/>
                  </a:lnTo>
                  <a:lnTo>
                    <a:pt x="194" y="847"/>
                  </a:lnTo>
                  <a:lnTo>
                    <a:pt x="141" y="785"/>
                  </a:lnTo>
                  <a:lnTo>
                    <a:pt x="114" y="706"/>
                  </a:lnTo>
                  <a:lnTo>
                    <a:pt x="70" y="626"/>
                  </a:lnTo>
                  <a:lnTo>
                    <a:pt x="123" y="591"/>
                  </a:lnTo>
                  <a:lnTo>
                    <a:pt x="132" y="529"/>
                  </a:lnTo>
                  <a:lnTo>
                    <a:pt x="203" y="494"/>
                  </a:lnTo>
                  <a:lnTo>
                    <a:pt x="229" y="432"/>
                  </a:lnTo>
                  <a:lnTo>
                    <a:pt x="264" y="397"/>
                  </a:lnTo>
                  <a:lnTo>
                    <a:pt x="335" y="344"/>
                  </a:lnTo>
                  <a:lnTo>
                    <a:pt x="326" y="265"/>
                  </a:lnTo>
                  <a:lnTo>
                    <a:pt x="397" y="212"/>
                  </a:lnTo>
                  <a:lnTo>
                    <a:pt x="441" y="176"/>
                  </a:lnTo>
                  <a:lnTo>
                    <a:pt x="450" y="115"/>
                  </a:lnTo>
                  <a:lnTo>
                    <a:pt x="520" y="71"/>
                  </a:lnTo>
                  <a:lnTo>
                    <a:pt x="582" y="44"/>
                  </a:lnTo>
                  <a:lnTo>
                    <a:pt x="644" y="26"/>
                  </a:lnTo>
                  <a:lnTo>
                    <a:pt x="741" y="0"/>
                  </a:lnTo>
                  <a:lnTo>
                    <a:pt x="829" y="9"/>
                  </a:lnTo>
                  <a:lnTo>
                    <a:pt x="900" y="26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id="{7BB822A7-8915-4745-911E-59F133DF4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4021" y="604838"/>
              <a:ext cx="1044575" cy="809625"/>
            </a:xfrm>
            <a:custGeom>
              <a:avLst/>
              <a:gdLst>
                <a:gd name="T0" fmla="*/ 1085 w 2903"/>
                <a:gd name="T1" fmla="*/ 2188 h 2251"/>
                <a:gd name="T2" fmla="*/ 1085 w 2903"/>
                <a:gd name="T3" fmla="*/ 2091 h 2251"/>
                <a:gd name="T4" fmla="*/ 1164 w 2903"/>
                <a:gd name="T5" fmla="*/ 1994 h 2251"/>
                <a:gd name="T6" fmla="*/ 1234 w 2903"/>
                <a:gd name="T7" fmla="*/ 1844 h 2251"/>
                <a:gd name="T8" fmla="*/ 1287 w 2903"/>
                <a:gd name="T9" fmla="*/ 1712 h 2251"/>
                <a:gd name="T10" fmla="*/ 1340 w 2903"/>
                <a:gd name="T11" fmla="*/ 1597 h 2251"/>
                <a:gd name="T12" fmla="*/ 1516 w 2903"/>
                <a:gd name="T13" fmla="*/ 1465 h 2251"/>
                <a:gd name="T14" fmla="*/ 1675 w 2903"/>
                <a:gd name="T15" fmla="*/ 1394 h 2251"/>
                <a:gd name="T16" fmla="*/ 1834 w 2903"/>
                <a:gd name="T17" fmla="*/ 1138 h 2251"/>
                <a:gd name="T18" fmla="*/ 1922 w 2903"/>
                <a:gd name="T19" fmla="*/ 1006 h 2251"/>
                <a:gd name="T20" fmla="*/ 1993 w 2903"/>
                <a:gd name="T21" fmla="*/ 891 h 2251"/>
                <a:gd name="T22" fmla="*/ 2249 w 2903"/>
                <a:gd name="T23" fmla="*/ 838 h 2251"/>
                <a:gd name="T24" fmla="*/ 2478 w 2903"/>
                <a:gd name="T25" fmla="*/ 759 h 2251"/>
                <a:gd name="T26" fmla="*/ 2664 w 2903"/>
                <a:gd name="T27" fmla="*/ 671 h 2251"/>
                <a:gd name="T28" fmla="*/ 2823 w 2903"/>
                <a:gd name="T29" fmla="*/ 538 h 2251"/>
                <a:gd name="T30" fmla="*/ 2893 w 2903"/>
                <a:gd name="T31" fmla="*/ 406 h 2251"/>
                <a:gd name="T32" fmla="*/ 2796 w 2903"/>
                <a:gd name="T33" fmla="*/ 238 h 2251"/>
                <a:gd name="T34" fmla="*/ 2611 w 2903"/>
                <a:gd name="T35" fmla="*/ 115 h 2251"/>
                <a:gd name="T36" fmla="*/ 2364 w 2903"/>
                <a:gd name="T37" fmla="*/ 18 h 2251"/>
                <a:gd name="T38" fmla="*/ 2187 w 2903"/>
                <a:gd name="T39" fmla="*/ 9 h 2251"/>
                <a:gd name="T40" fmla="*/ 2187 w 2903"/>
                <a:gd name="T41" fmla="*/ 124 h 2251"/>
                <a:gd name="T42" fmla="*/ 2055 w 2903"/>
                <a:gd name="T43" fmla="*/ 168 h 2251"/>
                <a:gd name="T44" fmla="*/ 2046 w 2903"/>
                <a:gd name="T45" fmla="*/ 291 h 2251"/>
                <a:gd name="T46" fmla="*/ 1914 w 2903"/>
                <a:gd name="T47" fmla="*/ 362 h 2251"/>
                <a:gd name="T48" fmla="*/ 1799 w 2903"/>
                <a:gd name="T49" fmla="*/ 282 h 2251"/>
                <a:gd name="T50" fmla="*/ 1728 w 2903"/>
                <a:gd name="T51" fmla="*/ 450 h 2251"/>
                <a:gd name="T52" fmla="*/ 1631 w 2903"/>
                <a:gd name="T53" fmla="*/ 644 h 2251"/>
                <a:gd name="T54" fmla="*/ 1472 w 2903"/>
                <a:gd name="T55" fmla="*/ 724 h 2251"/>
                <a:gd name="T56" fmla="*/ 1340 w 2903"/>
                <a:gd name="T57" fmla="*/ 821 h 2251"/>
                <a:gd name="T58" fmla="*/ 1172 w 2903"/>
                <a:gd name="T59" fmla="*/ 812 h 2251"/>
                <a:gd name="T60" fmla="*/ 1041 w 2903"/>
                <a:gd name="T61" fmla="*/ 856 h 2251"/>
                <a:gd name="T62" fmla="*/ 873 w 2903"/>
                <a:gd name="T63" fmla="*/ 962 h 2251"/>
                <a:gd name="T64" fmla="*/ 732 w 2903"/>
                <a:gd name="T65" fmla="*/ 1068 h 2251"/>
                <a:gd name="T66" fmla="*/ 661 w 2903"/>
                <a:gd name="T67" fmla="*/ 1174 h 2251"/>
                <a:gd name="T68" fmla="*/ 511 w 2903"/>
                <a:gd name="T69" fmla="*/ 1253 h 2251"/>
                <a:gd name="T70" fmla="*/ 353 w 2903"/>
                <a:gd name="T71" fmla="*/ 1324 h 2251"/>
                <a:gd name="T72" fmla="*/ 114 w 2903"/>
                <a:gd name="T73" fmla="*/ 1332 h 2251"/>
                <a:gd name="T74" fmla="*/ 17 w 2903"/>
                <a:gd name="T75" fmla="*/ 1474 h 2251"/>
                <a:gd name="T76" fmla="*/ 0 w 2903"/>
                <a:gd name="T77" fmla="*/ 1668 h 2251"/>
                <a:gd name="T78" fmla="*/ 70 w 2903"/>
                <a:gd name="T79" fmla="*/ 1765 h 2251"/>
                <a:gd name="T80" fmla="*/ 176 w 2903"/>
                <a:gd name="T81" fmla="*/ 1800 h 2251"/>
                <a:gd name="T82" fmla="*/ 414 w 2903"/>
                <a:gd name="T83" fmla="*/ 1765 h 2251"/>
                <a:gd name="T84" fmla="*/ 467 w 2903"/>
                <a:gd name="T85" fmla="*/ 1844 h 2251"/>
                <a:gd name="T86" fmla="*/ 556 w 2903"/>
                <a:gd name="T87" fmla="*/ 1879 h 2251"/>
                <a:gd name="T88" fmla="*/ 661 w 2903"/>
                <a:gd name="T89" fmla="*/ 1959 h 2251"/>
                <a:gd name="T90" fmla="*/ 688 w 2903"/>
                <a:gd name="T91" fmla="*/ 2074 h 2251"/>
                <a:gd name="T92" fmla="*/ 591 w 2903"/>
                <a:gd name="T93" fmla="*/ 2188 h 2251"/>
                <a:gd name="T94" fmla="*/ 661 w 2903"/>
                <a:gd name="T95" fmla="*/ 2250 h 2251"/>
                <a:gd name="T96" fmla="*/ 812 w 2903"/>
                <a:gd name="T97" fmla="*/ 2215 h 2251"/>
                <a:gd name="T98" fmla="*/ 953 w 2903"/>
                <a:gd name="T99" fmla="*/ 2224 h 2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03" h="2251">
                  <a:moveTo>
                    <a:pt x="1032" y="2241"/>
                  </a:moveTo>
                  <a:lnTo>
                    <a:pt x="1085" y="2188"/>
                  </a:lnTo>
                  <a:lnTo>
                    <a:pt x="1085" y="2144"/>
                  </a:lnTo>
                  <a:lnTo>
                    <a:pt x="1085" y="2091"/>
                  </a:lnTo>
                  <a:lnTo>
                    <a:pt x="1129" y="2047"/>
                  </a:lnTo>
                  <a:lnTo>
                    <a:pt x="1164" y="1994"/>
                  </a:lnTo>
                  <a:lnTo>
                    <a:pt x="1190" y="1941"/>
                  </a:lnTo>
                  <a:lnTo>
                    <a:pt x="1234" y="1844"/>
                  </a:lnTo>
                  <a:lnTo>
                    <a:pt x="1261" y="1774"/>
                  </a:lnTo>
                  <a:lnTo>
                    <a:pt x="1287" y="1712"/>
                  </a:lnTo>
                  <a:lnTo>
                    <a:pt x="1340" y="1659"/>
                  </a:lnTo>
                  <a:lnTo>
                    <a:pt x="1340" y="1597"/>
                  </a:lnTo>
                  <a:lnTo>
                    <a:pt x="1428" y="1527"/>
                  </a:lnTo>
                  <a:lnTo>
                    <a:pt x="1516" y="1465"/>
                  </a:lnTo>
                  <a:lnTo>
                    <a:pt x="1622" y="1447"/>
                  </a:lnTo>
                  <a:lnTo>
                    <a:pt x="1675" y="1394"/>
                  </a:lnTo>
                  <a:lnTo>
                    <a:pt x="1728" y="1315"/>
                  </a:lnTo>
                  <a:lnTo>
                    <a:pt x="1834" y="1138"/>
                  </a:lnTo>
                  <a:lnTo>
                    <a:pt x="1869" y="1076"/>
                  </a:lnTo>
                  <a:lnTo>
                    <a:pt x="1922" y="1006"/>
                  </a:lnTo>
                  <a:lnTo>
                    <a:pt x="1940" y="953"/>
                  </a:lnTo>
                  <a:lnTo>
                    <a:pt x="1993" y="891"/>
                  </a:lnTo>
                  <a:lnTo>
                    <a:pt x="2090" y="865"/>
                  </a:lnTo>
                  <a:lnTo>
                    <a:pt x="2249" y="838"/>
                  </a:lnTo>
                  <a:lnTo>
                    <a:pt x="2337" y="794"/>
                  </a:lnTo>
                  <a:lnTo>
                    <a:pt x="2478" y="759"/>
                  </a:lnTo>
                  <a:lnTo>
                    <a:pt x="2567" y="732"/>
                  </a:lnTo>
                  <a:lnTo>
                    <a:pt x="2664" y="671"/>
                  </a:lnTo>
                  <a:lnTo>
                    <a:pt x="2708" y="591"/>
                  </a:lnTo>
                  <a:lnTo>
                    <a:pt x="2823" y="538"/>
                  </a:lnTo>
                  <a:lnTo>
                    <a:pt x="2902" y="476"/>
                  </a:lnTo>
                  <a:lnTo>
                    <a:pt x="2893" y="406"/>
                  </a:lnTo>
                  <a:lnTo>
                    <a:pt x="2840" y="309"/>
                  </a:lnTo>
                  <a:lnTo>
                    <a:pt x="2796" y="238"/>
                  </a:lnTo>
                  <a:lnTo>
                    <a:pt x="2717" y="168"/>
                  </a:lnTo>
                  <a:lnTo>
                    <a:pt x="2611" y="115"/>
                  </a:lnTo>
                  <a:lnTo>
                    <a:pt x="2478" y="71"/>
                  </a:lnTo>
                  <a:lnTo>
                    <a:pt x="2364" y="18"/>
                  </a:lnTo>
                  <a:lnTo>
                    <a:pt x="2284" y="0"/>
                  </a:lnTo>
                  <a:lnTo>
                    <a:pt x="2187" y="9"/>
                  </a:lnTo>
                  <a:lnTo>
                    <a:pt x="2134" y="62"/>
                  </a:lnTo>
                  <a:lnTo>
                    <a:pt x="2187" y="124"/>
                  </a:lnTo>
                  <a:lnTo>
                    <a:pt x="2161" y="185"/>
                  </a:lnTo>
                  <a:lnTo>
                    <a:pt x="2055" y="168"/>
                  </a:lnTo>
                  <a:lnTo>
                    <a:pt x="1993" y="212"/>
                  </a:lnTo>
                  <a:lnTo>
                    <a:pt x="2046" y="291"/>
                  </a:lnTo>
                  <a:lnTo>
                    <a:pt x="2020" y="353"/>
                  </a:lnTo>
                  <a:lnTo>
                    <a:pt x="1914" y="362"/>
                  </a:lnTo>
                  <a:lnTo>
                    <a:pt x="1869" y="291"/>
                  </a:lnTo>
                  <a:lnTo>
                    <a:pt x="1799" y="282"/>
                  </a:lnTo>
                  <a:lnTo>
                    <a:pt x="1737" y="309"/>
                  </a:lnTo>
                  <a:lnTo>
                    <a:pt x="1728" y="450"/>
                  </a:lnTo>
                  <a:lnTo>
                    <a:pt x="1667" y="574"/>
                  </a:lnTo>
                  <a:lnTo>
                    <a:pt x="1631" y="644"/>
                  </a:lnTo>
                  <a:lnTo>
                    <a:pt x="1534" y="688"/>
                  </a:lnTo>
                  <a:lnTo>
                    <a:pt x="1472" y="724"/>
                  </a:lnTo>
                  <a:lnTo>
                    <a:pt x="1437" y="776"/>
                  </a:lnTo>
                  <a:lnTo>
                    <a:pt x="1340" y="821"/>
                  </a:lnTo>
                  <a:lnTo>
                    <a:pt x="1243" y="803"/>
                  </a:lnTo>
                  <a:lnTo>
                    <a:pt x="1172" y="812"/>
                  </a:lnTo>
                  <a:lnTo>
                    <a:pt x="1120" y="847"/>
                  </a:lnTo>
                  <a:lnTo>
                    <a:pt x="1041" y="856"/>
                  </a:lnTo>
                  <a:lnTo>
                    <a:pt x="953" y="909"/>
                  </a:lnTo>
                  <a:lnTo>
                    <a:pt x="873" y="962"/>
                  </a:lnTo>
                  <a:lnTo>
                    <a:pt x="820" y="1041"/>
                  </a:lnTo>
                  <a:lnTo>
                    <a:pt x="732" y="1068"/>
                  </a:lnTo>
                  <a:lnTo>
                    <a:pt x="661" y="1112"/>
                  </a:lnTo>
                  <a:lnTo>
                    <a:pt x="661" y="1174"/>
                  </a:lnTo>
                  <a:lnTo>
                    <a:pt x="564" y="1191"/>
                  </a:lnTo>
                  <a:lnTo>
                    <a:pt x="511" y="1253"/>
                  </a:lnTo>
                  <a:lnTo>
                    <a:pt x="441" y="1306"/>
                  </a:lnTo>
                  <a:lnTo>
                    <a:pt x="353" y="1324"/>
                  </a:lnTo>
                  <a:lnTo>
                    <a:pt x="211" y="1324"/>
                  </a:lnTo>
                  <a:lnTo>
                    <a:pt x="114" y="1332"/>
                  </a:lnTo>
                  <a:lnTo>
                    <a:pt x="97" y="1394"/>
                  </a:lnTo>
                  <a:lnTo>
                    <a:pt x="17" y="1474"/>
                  </a:lnTo>
                  <a:lnTo>
                    <a:pt x="8" y="1571"/>
                  </a:lnTo>
                  <a:lnTo>
                    <a:pt x="0" y="1668"/>
                  </a:lnTo>
                  <a:lnTo>
                    <a:pt x="26" y="1729"/>
                  </a:lnTo>
                  <a:lnTo>
                    <a:pt x="70" y="1765"/>
                  </a:lnTo>
                  <a:lnTo>
                    <a:pt x="61" y="1809"/>
                  </a:lnTo>
                  <a:lnTo>
                    <a:pt x="176" y="1800"/>
                  </a:lnTo>
                  <a:lnTo>
                    <a:pt x="300" y="1765"/>
                  </a:lnTo>
                  <a:lnTo>
                    <a:pt x="414" y="1765"/>
                  </a:lnTo>
                  <a:lnTo>
                    <a:pt x="476" y="1774"/>
                  </a:lnTo>
                  <a:lnTo>
                    <a:pt x="467" y="1844"/>
                  </a:lnTo>
                  <a:lnTo>
                    <a:pt x="450" y="1915"/>
                  </a:lnTo>
                  <a:lnTo>
                    <a:pt x="556" y="1879"/>
                  </a:lnTo>
                  <a:lnTo>
                    <a:pt x="600" y="1941"/>
                  </a:lnTo>
                  <a:lnTo>
                    <a:pt x="661" y="1959"/>
                  </a:lnTo>
                  <a:lnTo>
                    <a:pt x="706" y="2012"/>
                  </a:lnTo>
                  <a:lnTo>
                    <a:pt x="688" y="2074"/>
                  </a:lnTo>
                  <a:lnTo>
                    <a:pt x="644" y="2118"/>
                  </a:lnTo>
                  <a:lnTo>
                    <a:pt x="591" y="2188"/>
                  </a:lnTo>
                  <a:lnTo>
                    <a:pt x="653" y="2206"/>
                  </a:lnTo>
                  <a:lnTo>
                    <a:pt x="661" y="2250"/>
                  </a:lnTo>
                  <a:lnTo>
                    <a:pt x="732" y="2215"/>
                  </a:lnTo>
                  <a:lnTo>
                    <a:pt x="812" y="2215"/>
                  </a:lnTo>
                  <a:lnTo>
                    <a:pt x="864" y="2232"/>
                  </a:lnTo>
                  <a:lnTo>
                    <a:pt x="953" y="2224"/>
                  </a:lnTo>
                  <a:lnTo>
                    <a:pt x="1032" y="2241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53" name="Freeform 9">
              <a:extLst>
                <a:ext uri="{FF2B5EF4-FFF2-40B4-BE49-F238E27FC236}">
                  <a16:creationId xmlns:a16="http://schemas.microsoft.com/office/drawing/2014/main" id="{2A932E5E-76EA-DA4B-80C0-B96F32C22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3796" y="1071563"/>
              <a:ext cx="577850" cy="906462"/>
            </a:xfrm>
            <a:custGeom>
              <a:avLst/>
              <a:gdLst>
                <a:gd name="T0" fmla="*/ 1535 w 1607"/>
                <a:gd name="T1" fmla="*/ 556 h 2516"/>
                <a:gd name="T2" fmla="*/ 1553 w 1607"/>
                <a:gd name="T3" fmla="*/ 680 h 2516"/>
                <a:gd name="T4" fmla="*/ 1580 w 1607"/>
                <a:gd name="T5" fmla="*/ 821 h 2516"/>
                <a:gd name="T6" fmla="*/ 1491 w 1607"/>
                <a:gd name="T7" fmla="*/ 909 h 2516"/>
                <a:gd name="T8" fmla="*/ 1341 w 1607"/>
                <a:gd name="T9" fmla="*/ 962 h 2516"/>
                <a:gd name="T10" fmla="*/ 1165 w 1607"/>
                <a:gd name="T11" fmla="*/ 1041 h 2516"/>
                <a:gd name="T12" fmla="*/ 1085 w 1607"/>
                <a:gd name="T13" fmla="*/ 1156 h 2516"/>
                <a:gd name="T14" fmla="*/ 1041 w 1607"/>
                <a:gd name="T15" fmla="*/ 1324 h 2516"/>
                <a:gd name="T16" fmla="*/ 1138 w 1607"/>
                <a:gd name="T17" fmla="*/ 1482 h 2516"/>
                <a:gd name="T18" fmla="*/ 1324 w 1607"/>
                <a:gd name="T19" fmla="*/ 1632 h 2516"/>
                <a:gd name="T20" fmla="*/ 1403 w 1607"/>
                <a:gd name="T21" fmla="*/ 1791 h 2516"/>
                <a:gd name="T22" fmla="*/ 1306 w 1607"/>
                <a:gd name="T23" fmla="*/ 1844 h 2516"/>
                <a:gd name="T24" fmla="*/ 1103 w 1607"/>
                <a:gd name="T25" fmla="*/ 1844 h 2516"/>
                <a:gd name="T26" fmla="*/ 1041 w 1607"/>
                <a:gd name="T27" fmla="*/ 1932 h 2516"/>
                <a:gd name="T28" fmla="*/ 1041 w 1607"/>
                <a:gd name="T29" fmla="*/ 1994 h 2516"/>
                <a:gd name="T30" fmla="*/ 1174 w 1607"/>
                <a:gd name="T31" fmla="*/ 2083 h 2516"/>
                <a:gd name="T32" fmla="*/ 1209 w 1607"/>
                <a:gd name="T33" fmla="*/ 2215 h 2516"/>
                <a:gd name="T34" fmla="*/ 1262 w 1607"/>
                <a:gd name="T35" fmla="*/ 2277 h 2516"/>
                <a:gd name="T36" fmla="*/ 1315 w 1607"/>
                <a:gd name="T37" fmla="*/ 2330 h 2516"/>
                <a:gd name="T38" fmla="*/ 1394 w 1607"/>
                <a:gd name="T39" fmla="*/ 2391 h 2516"/>
                <a:gd name="T40" fmla="*/ 1341 w 1607"/>
                <a:gd name="T41" fmla="*/ 2515 h 2516"/>
                <a:gd name="T42" fmla="*/ 1174 w 1607"/>
                <a:gd name="T43" fmla="*/ 2497 h 2516"/>
                <a:gd name="T44" fmla="*/ 1068 w 1607"/>
                <a:gd name="T45" fmla="*/ 2506 h 2516"/>
                <a:gd name="T46" fmla="*/ 971 w 1607"/>
                <a:gd name="T47" fmla="*/ 2427 h 2516"/>
                <a:gd name="T48" fmla="*/ 821 w 1607"/>
                <a:gd name="T49" fmla="*/ 2347 h 2516"/>
                <a:gd name="T50" fmla="*/ 732 w 1607"/>
                <a:gd name="T51" fmla="*/ 2250 h 2516"/>
                <a:gd name="T52" fmla="*/ 635 w 1607"/>
                <a:gd name="T53" fmla="*/ 2180 h 2516"/>
                <a:gd name="T54" fmla="*/ 485 w 1607"/>
                <a:gd name="T55" fmla="*/ 2206 h 2516"/>
                <a:gd name="T56" fmla="*/ 362 w 1607"/>
                <a:gd name="T57" fmla="*/ 2083 h 2516"/>
                <a:gd name="T58" fmla="*/ 212 w 1607"/>
                <a:gd name="T59" fmla="*/ 2056 h 2516"/>
                <a:gd name="T60" fmla="*/ 221 w 1607"/>
                <a:gd name="T61" fmla="*/ 1915 h 2516"/>
                <a:gd name="T62" fmla="*/ 194 w 1607"/>
                <a:gd name="T63" fmla="*/ 1818 h 2516"/>
                <a:gd name="T64" fmla="*/ 238 w 1607"/>
                <a:gd name="T65" fmla="*/ 1685 h 2516"/>
                <a:gd name="T66" fmla="*/ 141 w 1607"/>
                <a:gd name="T67" fmla="*/ 1632 h 2516"/>
                <a:gd name="T68" fmla="*/ 115 w 1607"/>
                <a:gd name="T69" fmla="*/ 1518 h 2516"/>
                <a:gd name="T70" fmla="*/ 185 w 1607"/>
                <a:gd name="T71" fmla="*/ 1438 h 2516"/>
                <a:gd name="T72" fmla="*/ 70 w 1607"/>
                <a:gd name="T73" fmla="*/ 1332 h 2516"/>
                <a:gd name="T74" fmla="*/ 53 w 1607"/>
                <a:gd name="T75" fmla="*/ 1244 h 2516"/>
                <a:gd name="T76" fmla="*/ 79 w 1607"/>
                <a:gd name="T77" fmla="*/ 1130 h 2516"/>
                <a:gd name="T78" fmla="*/ 123 w 1607"/>
                <a:gd name="T79" fmla="*/ 1024 h 2516"/>
                <a:gd name="T80" fmla="*/ 159 w 1607"/>
                <a:gd name="T81" fmla="*/ 900 h 2516"/>
                <a:gd name="T82" fmla="*/ 229 w 1607"/>
                <a:gd name="T83" fmla="*/ 785 h 2516"/>
                <a:gd name="T84" fmla="*/ 212 w 1607"/>
                <a:gd name="T85" fmla="*/ 662 h 2516"/>
                <a:gd name="T86" fmla="*/ 221 w 1607"/>
                <a:gd name="T87" fmla="*/ 538 h 2516"/>
                <a:gd name="T88" fmla="*/ 273 w 1607"/>
                <a:gd name="T89" fmla="*/ 397 h 2516"/>
                <a:gd name="T90" fmla="*/ 423 w 1607"/>
                <a:gd name="T91" fmla="*/ 371 h 2516"/>
                <a:gd name="T92" fmla="*/ 626 w 1607"/>
                <a:gd name="T93" fmla="*/ 397 h 2516"/>
                <a:gd name="T94" fmla="*/ 856 w 1607"/>
                <a:gd name="T95" fmla="*/ 344 h 2516"/>
                <a:gd name="T96" fmla="*/ 838 w 1607"/>
                <a:gd name="T97" fmla="*/ 141 h 2516"/>
                <a:gd name="T98" fmla="*/ 909 w 1607"/>
                <a:gd name="T99" fmla="*/ 62 h 2516"/>
                <a:gd name="T100" fmla="*/ 997 w 1607"/>
                <a:gd name="T101" fmla="*/ 0 h 2516"/>
                <a:gd name="T102" fmla="*/ 1129 w 1607"/>
                <a:gd name="T103" fmla="*/ 27 h 2516"/>
                <a:gd name="T104" fmla="*/ 1332 w 1607"/>
                <a:gd name="T105" fmla="*/ 62 h 2516"/>
                <a:gd name="T106" fmla="*/ 1518 w 1607"/>
                <a:gd name="T107" fmla="*/ 53 h 2516"/>
                <a:gd name="T108" fmla="*/ 1571 w 1607"/>
                <a:gd name="T109" fmla="*/ 97 h 2516"/>
                <a:gd name="T110" fmla="*/ 1482 w 1607"/>
                <a:gd name="T111" fmla="*/ 274 h 2516"/>
                <a:gd name="T112" fmla="*/ 1500 w 1607"/>
                <a:gd name="T113" fmla="*/ 432 h 2516"/>
                <a:gd name="T114" fmla="*/ 1535 w 1607"/>
                <a:gd name="T115" fmla="*/ 512 h 2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07" h="2516">
                  <a:moveTo>
                    <a:pt x="1491" y="556"/>
                  </a:moveTo>
                  <a:lnTo>
                    <a:pt x="1535" y="556"/>
                  </a:lnTo>
                  <a:lnTo>
                    <a:pt x="1606" y="600"/>
                  </a:lnTo>
                  <a:lnTo>
                    <a:pt x="1553" y="680"/>
                  </a:lnTo>
                  <a:lnTo>
                    <a:pt x="1571" y="741"/>
                  </a:lnTo>
                  <a:lnTo>
                    <a:pt x="1580" y="821"/>
                  </a:lnTo>
                  <a:lnTo>
                    <a:pt x="1509" y="847"/>
                  </a:lnTo>
                  <a:lnTo>
                    <a:pt x="1491" y="909"/>
                  </a:lnTo>
                  <a:lnTo>
                    <a:pt x="1421" y="927"/>
                  </a:lnTo>
                  <a:lnTo>
                    <a:pt x="1341" y="962"/>
                  </a:lnTo>
                  <a:lnTo>
                    <a:pt x="1244" y="971"/>
                  </a:lnTo>
                  <a:lnTo>
                    <a:pt x="1165" y="1041"/>
                  </a:lnTo>
                  <a:lnTo>
                    <a:pt x="1138" y="1112"/>
                  </a:lnTo>
                  <a:lnTo>
                    <a:pt x="1085" y="1156"/>
                  </a:lnTo>
                  <a:lnTo>
                    <a:pt x="1041" y="1218"/>
                  </a:lnTo>
                  <a:lnTo>
                    <a:pt x="1041" y="1324"/>
                  </a:lnTo>
                  <a:lnTo>
                    <a:pt x="1059" y="1403"/>
                  </a:lnTo>
                  <a:lnTo>
                    <a:pt x="1138" y="1482"/>
                  </a:lnTo>
                  <a:lnTo>
                    <a:pt x="1235" y="1553"/>
                  </a:lnTo>
                  <a:lnTo>
                    <a:pt x="1324" y="1632"/>
                  </a:lnTo>
                  <a:lnTo>
                    <a:pt x="1377" y="1721"/>
                  </a:lnTo>
                  <a:lnTo>
                    <a:pt x="1403" y="1791"/>
                  </a:lnTo>
                  <a:lnTo>
                    <a:pt x="1403" y="1853"/>
                  </a:lnTo>
                  <a:lnTo>
                    <a:pt x="1306" y="1844"/>
                  </a:lnTo>
                  <a:lnTo>
                    <a:pt x="1235" y="1853"/>
                  </a:lnTo>
                  <a:lnTo>
                    <a:pt x="1103" y="1844"/>
                  </a:lnTo>
                  <a:lnTo>
                    <a:pt x="1050" y="1862"/>
                  </a:lnTo>
                  <a:lnTo>
                    <a:pt x="1041" y="1932"/>
                  </a:lnTo>
                  <a:lnTo>
                    <a:pt x="971" y="1959"/>
                  </a:lnTo>
                  <a:lnTo>
                    <a:pt x="1041" y="1994"/>
                  </a:lnTo>
                  <a:lnTo>
                    <a:pt x="1121" y="2021"/>
                  </a:lnTo>
                  <a:lnTo>
                    <a:pt x="1174" y="2083"/>
                  </a:lnTo>
                  <a:lnTo>
                    <a:pt x="1218" y="2153"/>
                  </a:lnTo>
                  <a:lnTo>
                    <a:pt x="1209" y="2215"/>
                  </a:lnTo>
                  <a:lnTo>
                    <a:pt x="1200" y="2277"/>
                  </a:lnTo>
                  <a:lnTo>
                    <a:pt x="1262" y="2277"/>
                  </a:lnTo>
                  <a:lnTo>
                    <a:pt x="1306" y="2277"/>
                  </a:lnTo>
                  <a:lnTo>
                    <a:pt x="1315" y="2330"/>
                  </a:lnTo>
                  <a:lnTo>
                    <a:pt x="1341" y="2391"/>
                  </a:lnTo>
                  <a:lnTo>
                    <a:pt x="1394" y="2391"/>
                  </a:lnTo>
                  <a:lnTo>
                    <a:pt x="1377" y="2453"/>
                  </a:lnTo>
                  <a:lnTo>
                    <a:pt x="1341" y="2515"/>
                  </a:lnTo>
                  <a:lnTo>
                    <a:pt x="1253" y="2506"/>
                  </a:lnTo>
                  <a:lnTo>
                    <a:pt x="1174" y="2497"/>
                  </a:lnTo>
                  <a:lnTo>
                    <a:pt x="1129" y="2462"/>
                  </a:lnTo>
                  <a:lnTo>
                    <a:pt x="1068" y="2506"/>
                  </a:lnTo>
                  <a:lnTo>
                    <a:pt x="1006" y="2497"/>
                  </a:lnTo>
                  <a:lnTo>
                    <a:pt x="971" y="2427"/>
                  </a:lnTo>
                  <a:lnTo>
                    <a:pt x="900" y="2409"/>
                  </a:lnTo>
                  <a:lnTo>
                    <a:pt x="821" y="2347"/>
                  </a:lnTo>
                  <a:lnTo>
                    <a:pt x="794" y="2277"/>
                  </a:lnTo>
                  <a:lnTo>
                    <a:pt x="732" y="2250"/>
                  </a:lnTo>
                  <a:lnTo>
                    <a:pt x="671" y="2277"/>
                  </a:lnTo>
                  <a:lnTo>
                    <a:pt x="635" y="2180"/>
                  </a:lnTo>
                  <a:lnTo>
                    <a:pt x="582" y="2241"/>
                  </a:lnTo>
                  <a:lnTo>
                    <a:pt x="485" y="2206"/>
                  </a:lnTo>
                  <a:lnTo>
                    <a:pt x="432" y="2144"/>
                  </a:lnTo>
                  <a:lnTo>
                    <a:pt x="362" y="2083"/>
                  </a:lnTo>
                  <a:lnTo>
                    <a:pt x="291" y="2038"/>
                  </a:lnTo>
                  <a:lnTo>
                    <a:pt x="212" y="2056"/>
                  </a:lnTo>
                  <a:lnTo>
                    <a:pt x="203" y="1985"/>
                  </a:lnTo>
                  <a:lnTo>
                    <a:pt x="221" y="1915"/>
                  </a:lnTo>
                  <a:lnTo>
                    <a:pt x="229" y="1871"/>
                  </a:lnTo>
                  <a:lnTo>
                    <a:pt x="194" y="1818"/>
                  </a:lnTo>
                  <a:lnTo>
                    <a:pt x="159" y="1738"/>
                  </a:lnTo>
                  <a:lnTo>
                    <a:pt x="238" y="1685"/>
                  </a:lnTo>
                  <a:lnTo>
                    <a:pt x="194" y="1668"/>
                  </a:lnTo>
                  <a:lnTo>
                    <a:pt x="141" y="1632"/>
                  </a:lnTo>
                  <a:lnTo>
                    <a:pt x="123" y="1597"/>
                  </a:lnTo>
                  <a:lnTo>
                    <a:pt x="115" y="1518"/>
                  </a:lnTo>
                  <a:lnTo>
                    <a:pt x="176" y="1482"/>
                  </a:lnTo>
                  <a:lnTo>
                    <a:pt x="185" y="1438"/>
                  </a:lnTo>
                  <a:lnTo>
                    <a:pt x="123" y="1359"/>
                  </a:lnTo>
                  <a:lnTo>
                    <a:pt x="70" y="1332"/>
                  </a:lnTo>
                  <a:lnTo>
                    <a:pt x="0" y="1297"/>
                  </a:lnTo>
                  <a:lnTo>
                    <a:pt x="53" y="1244"/>
                  </a:lnTo>
                  <a:lnTo>
                    <a:pt x="35" y="1165"/>
                  </a:lnTo>
                  <a:lnTo>
                    <a:pt x="79" y="1130"/>
                  </a:lnTo>
                  <a:lnTo>
                    <a:pt x="106" y="1068"/>
                  </a:lnTo>
                  <a:lnTo>
                    <a:pt x="123" y="1024"/>
                  </a:lnTo>
                  <a:lnTo>
                    <a:pt x="150" y="953"/>
                  </a:lnTo>
                  <a:lnTo>
                    <a:pt x="159" y="900"/>
                  </a:lnTo>
                  <a:lnTo>
                    <a:pt x="203" y="838"/>
                  </a:lnTo>
                  <a:lnTo>
                    <a:pt x="229" y="785"/>
                  </a:lnTo>
                  <a:lnTo>
                    <a:pt x="229" y="715"/>
                  </a:lnTo>
                  <a:lnTo>
                    <a:pt x="212" y="662"/>
                  </a:lnTo>
                  <a:lnTo>
                    <a:pt x="247" y="600"/>
                  </a:lnTo>
                  <a:lnTo>
                    <a:pt x="221" y="538"/>
                  </a:lnTo>
                  <a:lnTo>
                    <a:pt x="221" y="432"/>
                  </a:lnTo>
                  <a:lnTo>
                    <a:pt x="273" y="397"/>
                  </a:lnTo>
                  <a:lnTo>
                    <a:pt x="318" y="344"/>
                  </a:lnTo>
                  <a:lnTo>
                    <a:pt x="423" y="371"/>
                  </a:lnTo>
                  <a:lnTo>
                    <a:pt x="512" y="380"/>
                  </a:lnTo>
                  <a:lnTo>
                    <a:pt x="626" y="397"/>
                  </a:lnTo>
                  <a:lnTo>
                    <a:pt x="768" y="380"/>
                  </a:lnTo>
                  <a:lnTo>
                    <a:pt x="856" y="344"/>
                  </a:lnTo>
                  <a:lnTo>
                    <a:pt x="838" y="230"/>
                  </a:lnTo>
                  <a:lnTo>
                    <a:pt x="838" y="141"/>
                  </a:lnTo>
                  <a:lnTo>
                    <a:pt x="865" y="80"/>
                  </a:lnTo>
                  <a:lnTo>
                    <a:pt x="909" y="62"/>
                  </a:lnTo>
                  <a:lnTo>
                    <a:pt x="926" y="0"/>
                  </a:lnTo>
                  <a:lnTo>
                    <a:pt x="997" y="0"/>
                  </a:lnTo>
                  <a:lnTo>
                    <a:pt x="1059" y="9"/>
                  </a:lnTo>
                  <a:lnTo>
                    <a:pt x="1129" y="27"/>
                  </a:lnTo>
                  <a:lnTo>
                    <a:pt x="1244" y="53"/>
                  </a:lnTo>
                  <a:lnTo>
                    <a:pt x="1332" y="62"/>
                  </a:lnTo>
                  <a:lnTo>
                    <a:pt x="1412" y="71"/>
                  </a:lnTo>
                  <a:lnTo>
                    <a:pt x="1518" y="53"/>
                  </a:lnTo>
                  <a:lnTo>
                    <a:pt x="1588" y="35"/>
                  </a:lnTo>
                  <a:lnTo>
                    <a:pt x="1571" y="97"/>
                  </a:lnTo>
                  <a:lnTo>
                    <a:pt x="1491" y="177"/>
                  </a:lnTo>
                  <a:lnTo>
                    <a:pt x="1482" y="274"/>
                  </a:lnTo>
                  <a:lnTo>
                    <a:pt x="1474" y="371"/>
                  </a:lnTo>
                  <a:lnTo>
                    <a:pt x="1500" y="432"/>
                  </a:lnTo>
                  <a:lnTo>
                    <a:pt x="1544" y="468"/>
                  </a:lnTo>
                  <a:lnTo>
                    <a:pt x="1535" y="512"/>
                  </a:lnTo>
                  <a:lnTo>
                    <a:pt x="1491" y="556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06F86FB8-4679-784F-B740-BB8750468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3046" y="1239838"/>
              <a:ext cx="552450" cy="1244600"/>
            </a:xfrm>
            <a:custGeom>
              <a:avLst/>
              <a:gdLst>
                <a:gd name="T0" fmla="*/ 423 w 1536"/>
                <a:gd name="T1" fmla="*/ 1923 h 3459"/>
                <a:gd name="T2" fmla="*/ 335 w 1536"/>
                <a:gd name="T3" fmla="*/ 1809 h 3459"/>
                <a:gd name="T4" fmla="*/ 238 w 1536"/>
                <a:gd name="T5" fmla="*/ 1747 h 3459"/>
                <a:gd name="T6" fmla="*/ 150 w 1536"/>
                <a:gd name="T7" fmla="*/ 1553 h 3459"/>
                <a:gd name="T8" fmla="*/ 70 w 1536"/>
                <a:gd name="T9" fmla="*/ 1464 h 3459"/>
                <a:gd name="T10" fmla="*/ 264 w 1536"/>
                <a:gd name="T11" fmla="*/ 1385 h 3459"/>
                <a:gd name="T12" fmla="*/ 432 w 1536"/>
                <a:gd name="T13" fmla="*/ 1323 h 3459"/>
                <a:gd name="T14" fmla="*/ 264 w 1536"/>
                <a:gd name="T15" fmla="*/ 1085 h 3459"/>
                <a:gd name="T16" fmla="*/ 70 w 1536"/>
                <a:gd name="T17" fmla="*/ 856 h 3459"/>
                <a:gd name="T18" fmla="*/ 167 w 1536"/>
                <a:gd name="T19" fmla="*/ 644 h 3459"/>
                <a:gd name="T20" fmla="*/ 370 w 1536"/>
                <a:gd name="T21" fmla="*/ 494 h 3459"/>
                <a:gd name="T22" fmla="*/ 538 w 1536"/>
                <a:gd name="T23" fmla="*/ 379 h 3459"/>
                <a:gd name="T24" fmla="*/ 582 w 1536"/>
                <a:gd name="T25" fmla="*/ 212 h 3459"/>
                <a:gd name="T26" fmla="*/ 520 w 1536"/>
                <a:gd name="T27" fmla="*/ 88 h 3459"/>
                <a:gd name="T28" fmla="*/ 803 w 1536"/>
                <a:gd name="T29" fmla="*/ 0 h 3459"/>
                <a:gd name="T30" fmla="*/ 970 w 1536"/>
                <a:gd name="T31" fmla="*/ 79 h 3459"/>
                <a:gd name="T32" fmla="*/ 1103 w 1536"/>
                <a:gd name="T33" fmla="*/ 176 h 3459"/>
                <a:gd name="T34" fmla="*/ 1191 w 1536"/>
                <a:gd name="T35" fmla="*/ 309 h 3459"/>
                <a:gd name="T36" fmla="*/ 1156 w 1536"/>
                <a:gd name="T37" fmla="*/ 441 h 3459"/>
                <a:gd name="T38" fmla="*/ 1315 w 1536"/>
                <a:gd name="T39" fmla="*/ 450 h 3459"/>
                <a:gd name="T40" fmla="*/ 1535 w 1536"/>
                <a:gd name="T41" fmla="*/ 476 h 3459"/>
                <a:gd name="T42" fmla="*/ 1420 w 1536"/>
                <a:gd name="T43" fmla="*/ 653 h 3459"/>
                <a:gd name="T44" fmla="*/ 1376 w 1536"/>
                <a:gd name="T45" fmla="*/ 935 h 3459"/>
                <a:gd name="T46" fmla="*/ 1385 w 1536"/>
                <a:gd name="T47" fmla="*/ 1138 h 3459"/>
                <a:gd name="T48" fmla="*/ 1253 w 1536"/>
                <a:gd name="T49" fmla="*/ 1376 h 3459"/>
                <a:gd name="T50" fmla="*/ 1059 w 1536"/>
                <a:gd name="T51" fmla="*/ 1606 h 3459"/>
                <a:gd name="T52" fmla="*/ 979 w 1536"/>
                <a:gd name="T53" fmla="*/ 1809 h 3459"/>
                <a:gd name="T54" fmla="*/ 891 w 1536"/>
                <a:gd name="T55" fmla="*/ 1888 h 3459"/>
                <a:gd name="T56" fmla="*/ 882 w 1536"/>
                <a:gd name="T57" fmla="*/ 2109 h 3459"/>
                <a:gd name="T58" fmla="*/ 856 w 1536"/>
                <a:gd name="T59" fmla="*/ 2267 h 3459"/>
                <a:gd name="T60" fmla="*/ 785 w 1536"/>
                <a:gd name="T61" fmla="*/ 2409 h 3459"/>
                <a:gd name="T62" fmla="*/ 820 w 1536"/>
                <a:gd name="T63" fmla="*/ 2567 h 3459"/>
                <a:gd name="T64" fmla="*/ 900 w 1536"/>
                <a:gd name="T65" fmla="*/ 2726 h 3459"/>
                <a:gd name="T66" fmla="*/ 1014 w 1536"/>
                <a:gd name="T67" fmla="*/ 2629 h 3459"/>
                <a:gd name="T68" fmla="*/ 944 w 1536"/>
                <a:gd name="T69" fmla="*/ 2903 h 3459"/>
                <a:gd name="T70" fmla="*/ 1067 w 1536"/>
                <a:gd name="T71" fmla="*/ 3106 h 3459"/>
                <a:gd name="T72" fmla="*/ 1023 w 1536"/>
                <a:gd name="T73" fmla="*/ 3272 h 3459"/>
                <a:gd name="T74" fmla="*/ 900 w 1536"/>
                <a:gd name="T75" fmla="*/ 3431 h 3459"/>
                <a:gd name="T76" fmla="*/ 714 w 1536"/>
                <a:gd name="T77" fmla="*/ 3387 h 3459"/>
                <a:gd name="T78" fmla="*/ 529 w 1536"/>
                <a:gd name="T79" fmla="*/ 3334 h 3459"/>
                <a:gd name="T80" fmla="*/ 617 w 1536"/>
                <a:gd name="T81" fmla="*/ 3167 h 3459"/>
                <a:gd name="T82" fmla="*/ 503 w 1536"/>
                <a:gd name="T83" fmla="*/ 2938 h 3459"/>
                <a:gd name="T84" fmla="*/ 503 w 1536"/>
                <a:gd name="T85" fmla="*/ 2576 h 3459"/>
                <a:gd name="T86" fmla="*/ 450 w 1536"/>
                <a:gd name="T87" fmla="*/ 2338 h 3459"/>
                <a:gd name="T88" fmla="*/ 344 w 1536"/>
                <a:gd name="T89" fmla="*/ 2126 h 3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36" h="3459">
                  <a:moveTo>
                    <a:pt x="370" y="2047"/>
                  </a:moveTo>
                  <a:lnTo>
                    <a:pt x="406" y="1985"/>
                  </a:lnTo>
                  <a:lnTo>
                    <a:pt x="423" y="1923"/>
                  </a:lnTo>
                  <a:lnTo>
                    <a:pt x="370" y="1923"/>
                  </a:lnTo>
                  <a:lnTo>
                    <a:pt x="344" y="1862"/>
                  </a:lnTo>
                  <a:lnTo>
                    <a:pt x="335" y="1809"/>
                  </a:lnTo>
                  <a:lnTo>
                    <a:pt x="291" y="1809"/>
                  </a:lnTo>
                  <a:lnTo>
                    <a:pt x="229" y="1809"/>
                  </a:lnTo>
                  <a:lnTo>
                    <a:pt x="238" y="1747"/>
                  </a:lnTo>
                  <a:lnTo>
                    <a:pt x="247" y="1685"/>
                  </a:lnTo>
                  <a:lnTo>
                    <a:pt x="203" y="1615"/>
                  </a:lnTo>
                  <a:lnTo>
                    <a:pt x="150" y="1553"/>
                  </a:lnTo>
                  <a:lnTo>
                    <a:pt x="70" y="1526"/>
                  </a:lnTo>
                  <a:lnTo>
                    <a:pt x="0" y="1491"/>
                  </a:lnTo>
                  <a:lnTo>
                    <a:pt x="70" y="1464"/>
                  </a:lnTo>
                  <a:lnTo>
                    <a:pt x="79" y="1394"/>
                  </a:lnTo>
                  <a:lnTo>
                    <a:pt x="132" y="1376"/>
                  </a:lnTo>
                  <a:lnTo>
                    <a:pt x="264" y="1385"/>
                  </a:lnTo>
                  <a:lnTo>
                    <a:pt x="335" y="1376"/>
                  </a:lnTo>
                  <a:lnTo>
                    <a:pt x="432" y="1385"/>
                  </a:lnTo>
                  <a:lnTo>
                    <a:pt x="432" y="1323"/>
                  </a:lnTo>
                  <a:lnTo>
                    <a:pt x="406" y="1253"/>
                  </a:lnTo>
                  <a:lnTo>
                    <a:pt x="353" y="1164"/>
                  </a:lnTo>
                  <a:lnTo>
                    <a:pt x="264" y="1085"/>
                  </a:lnTo>
                  <a:lnTo>
                    <a:pt x="167" y="1014"/>
                  </a:lnTo>
                  <a:lnTo>
                    <a:pt x="88" y="935"/>
                  </a:lnTo>
                  <a:lnTo>
                    <a:pt x="70" y="856"/>
                  </a:lnTo>
                  <a:lnTo>
                    <a:pt x="70" y="750"/>
                  </a:lnTo>
                  <a:lnTo>
                    <a:pt x="114" y="688"/>
                  </a:lnTo>
                  <a:lnTo>
                    <a:pt x="167" y="644"/>
                  </a:lnTo>
                  <a:lnTo>
                    <a:pt x="194" y="573"/>
                  </a:lnTo>
                  <a:lnTo>
                    <a:pt x="273" y="503"/>
                  </a:lnTo>
                  <a:lnTo>
                    <a:pt x="370" y="494"/>
                  </a:lnTo>
                  <a:lnTo>
                    <a:pt x="450" y="459"/>
                  </a:lnTo>
                  <a:lnTo>
                    <a:pt x="520" y="441"/>
                  </a:lnTo>
                  <a:lnTo>
                    <a:pt x="538" y="379"/>
                  </a:lnTo>
                  <a:lnTo>
                    <a:pt x="609" y="353"/>
                  </a:lnTo>
                  <a:lnTo>
                    <a:pt x="600" y="273"/>
                  </a:lnTo>
                  <a:lnTo>
                    <a:pt x="582" y="212"/>
                  </a:lnTo>
                  <a:lnTo>
                    <a:pt x="635" y="132"/>
                  </a:lnTo>
                  <a:lnTo>
                    <a:pt x="564" y="88"/>
                  </a:lnTo>
                  <a:lnTo>
                    <a:pt x="520" y="88"/>
                  </a:lnTo>
                  <a:lnTo>
                    <a:pt x="564" y="44"/>
                  </a:lnTo>
                  <a:lnTo>
                    <a:pt x="679" y="35"/>
                  </a:lnTo>
                  <a:lnTo>
                    <a:pt x="803" y="0"/>
                  </a:lnTo>
                  <a:lnTo>
                    <a:pt x="917" y="0"/>
                  </a:lnTo>
                  <a:lnTo>
                    <a:pt x="979" y="9"/>
                  </a:lnTo>
                  <a:lnTo>
                    <a:pt x="970" y="79"/>
                  </a:lnTo>
                  <a:lnTo>
                    <a:pt x="953" y="150"/>
                  </a:lnTo>
                  <a:lnTo>
                    <a:pt x="1059" y="114"/>
                  </a:lnTo>
                  <a:lnTo>
                    <a:pt x="1103" y="176"/>
                  </a:lnTo>
                  <a:lnTo>
                    <a:pt x="1164" y="194"/>
                  </a:lnTo>
                  <a:lnTo>
                    <a:pt x="1209" y="247"/>
                  </a:lnTo>
                  <a:lnTo>
                    <a:pt x="1191" y="309"/>
                  </a:lnTo>
                  <a:lnTo>
                    <a:pt x="1147" y="353"/>
                  </a:lnTo>
                  <a:lnTo>
                    <a:pt x="1094" y="423"/>
                  </a:lnTo>
                  <a:lnTo>
                    <a:pt x="1156" y="441"/>
                  </a:lnTo>
                  <a:lnTo>
                    <a:pt x="1164" y="485"/>
                  </a:lnTo>
                  <a:lnTo>
                    <a:pt x="1235" y="450"/>
                  </a:lnTo>
                  <a:lnTo>
                    <a:pt x="1315" y="450"/>
                  </a:lnTo>
                  <a:lnTo>
                    <a:pt x="1367" y="467"/>
                  </a:lnTo>
                  <a:lnTo>
                    <a:pt x="1456" y="459"/>
                  </a:lnTo>
                  <a:lnTo>
                    <a:pt x="1535" y="476"/>
                  </a:lnTo>
                  <a:lnTo>
                    <a:pt x="1517" y="529"/>
                  </a:lnTo>
                  <a:lnTo>
                    <a:pt x="1456" y="582"/>
                  </a:lnTo>
                  <a:lnTo>
                    <a:pt x="1420" y="653"/>
                  </a:lnTo>
                  <a:lnTo>
                    <a:pt x="1429" y="732"/>
                  </a:lnTo>
                  <a:lnTo>
                    <a:pt x="1420" y="820"/>
                  </a:lnTo>
                  <a:lnTo>
                    <a:pt x="1376" y="935"/>
                  </a:lnTo>
                  <a:lnTo>
                    <a:pt x="1359" y="1014"/>
                  </a:lnTo>
                  <a:lnTo>
                    <a:pt x="1438" y="1067"/>
                  </a:lnTo>
                  <a:lnTo>
                    <a:pt x="1385" y="1138"/>
                  </a:lnTo>
                  <a:lnTo>
                    <a:pt x="1350" y="1191"/>
                  </a:lnTo>
                  <a:lnTo>
                    <a:pt x="1323" y="1279"/>
                  </a:lnTo>
                  <a:lnTo>
                    <a:pt x="1253" y="1376"/>
                  </a:lnTo>
                  <a:lnTo>
                    <a:pt x="1164" y="1420"/>
                  </a:lnTo>
                  <a:lnTo>
                    <a:pt x="1103" y="1500"/>
                  </a:lnTo>
                  <a:lnTo>
                    <a:pt x="1059" y="1606"/>
                  </a:lnTo>
                  <a:lnTo>
                    <a:pt x="1023" y="1694"/>
                  </a:lnTo>
                  <a:lnTo>
                    <a:pt x="1023" y="1747"/>
                  </a:lnTo>
                  <a:lnTo>
                    <a:pt x="979" y="1809"/>
                  </a:lnTo>
                  <a:lnTo>
                    <a:pt x="926" y="1826"/>
                  </a:lnTo>
                  <a:lnTo>
                    <a:pt x="882" y="1826"/>
                  </a:lnTo>
                  <a:lnTo>
                    <a:pt x="891" y="1888"/>
                  </a:lnTo>
                  <a:lnTo>
                    <a:pt x="891" y="1976"/>
                  </a:lnTo>
                  <a:lnTo>
                    <a:pt x="873" y="2029"/>
                  </a:lnTo>
                  <a:lnTo>
                    <a:pt x="882" y="2109"/>
                  </a:lnTo>
                  <a:lnTo>
                    <a:pt x="891" y="2170"/>
                  </a:lnTo>
                  <a:lnTo>
                    <a:pt x="900" y="2241"/>
                  </a:lnTo>
                  <a:lnTo>
                    <a:pt x="856" y="2267"/>
                  </a:lnTo>
                  <a:lnTo>
                    <a:pt x="856" y="2312"/>
                  </a:lnTo>
                  <a:lnTo>
                    <a:pt x="820" y="2356"/>
                  </a:lnTo>
                  <a:lnTo>
                    <a:pt x="785" y="2409"/>
                  </a:lnTo>
                  <a:lnTo>
                    <a:pt x="767" y="2479"/>
                  </a:lnTo>
                  <a:lnTo>
                    <a:pt x="785" y="2523"/>
                  </a:lnTo>
                  <a:lnTo>
                    <a:pt x="820" y="2567"/>
                  </a:lnTo>
                  <a:lnTo>
                    <a:pt x="847" y="2620"/>
                  </a:lnTo>
                  <a:lnTo>
                    <a:pt x="838" y="2700"/>
                  </a:lnTo>
                  <a:lnTo>
                    <a:pt x="900" y="2726"/>
                  </a:lnTo>
                  <a:lnTo>
                    <a:pt x="917" y="2656"/>
                  </a:lnTo>
                  <a:lnTo>
                    <a:pt x="953" y="2585"/>
                  </a:lnTo>
                  <a:lnTo>
                    <a:pt x="1014" y="2629"/>
                  </a:lnTo>
                  <a:lnTo>
                    <a:pt x="997" y="2735"/>
                  </a:lnTo>
                  <a:lnTo>
                    <a:pt x="953" y="2815"/>
                  </a:lnTo>
                  <a:lnTo>
                    <a:pt x="944" y="2903"/>
                  </a:lnTo>
                  <a:lnTo>
                    <a:pt x="944" y="2973"/>
                  </a:lnTo>
                  <a:lnTo>
                    <a:pt x="988" y="3035"/>
                  </a:lnTo>
                  <a:lnTo>
                    <a:pt x="1067" y="3106"/>
                  </a:lnTo>
                  <a:lnTo>
                    <a:pt x="1067" y="3176"/>
                  </a:lnTo>
                  <a:lnTo>
                    <a:pt x="1014" y="3194"/>
                  </a:lnTo>
                  <a:lnTo>
                    <a:pt x="1023" y="3272"/>
                  </a:lnTo>
                  <a:lnTo>
                    <a:pt x="1006" y="3325"/>
                  </a:lnTo>
                  <a:lnTo>
                    <a:pt x="935" y="3387"/>
                  </a:lnTo>
                  <a:lnTo>
                    <a:pt x="900" y="3431"/>
                  </a:lnTo>
                  <a:lnTo>
                    <a:pt x="847" y="3458"/>
                  </a:lnTo>
                  <a:lnTo>
                    <a:pt x="776" y="3414"/>
                  </a:lnTo>
                  <a:lnTo>
                    <a:pt x="714" y="3387"/>
                  </a:lnTo>
                  <a:lnTo>
                    <a:pt x="661" y="3387"/>
                  </a:lnTo>
                  <a:lnTo>
                    <a:pt x="564" y="3387"/>
                  </a:lnTo>
                  <a:lnTo>
                    <a:pt x="529" y="3334"/>
                  </a:lnTo>
                  <a:lnTo>
                    <a:pt x="538" y="3264"/>
                  </a:lnTo>
                  <a:lnTo>
                    <a:pt x="609" y="3229"/>
                  </a:lnTo>
                  <a:lnTo>
                    <a:pt x="617" y="3167"/>
                  </a:lnTo>
                  <a:lnTo>
                    <a:pt x="556" y="3097"/>
                  </a:lnTo>
                  <a:lnTo>
                    <a:pt x="511" y="3000"/>
                  </a:lnTo>
                  <a:lnTo>
                    <a:pt x="503" y="2938"/>
                  </a:lnTo>
                  <a:lnTo>
                    <a:pt x="503" y="2841"/>
                  </a:lnTo>
                  <a:lnTo>
                    <a:pt x="520" y="2726"/>
                  </a:lnTo>
                  <a:lnTo>
                    <a:pt x="503" y="2576"/>
                  </a:lnTo>
                  <a:lnTo>
                    <a:pt x="459" y="2479"/>
                  </a:lnTo>
                  <a:lnTo>
                    <a:pt x="441" y="2400"/>
                  </a:lnTo>
                  <a:lnTo>
                    <a:pt x="450" y="2338"/>
                  </a:lnTo>
                  <a:lnTo>
                    <a:pt x="459" y="2250"/>
                  </a:lnTo>
                  <a:lnTo>
                    <a:pt x="432" y="2197"/>
                  </a:lnTo>
                  <a:lnTo>
                    <a:pt x="344" y="2126"/>
                  </a:lnTo>
                  <a:lnTo>
                    <a:pt x="370" y="2047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A113077A-875D-A549-A969-E90C42C1D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9321" y="1319213"/>
              <a:ext cx="782638" cy="1439862"/>
            </a:xfrm>
            <a:custGeom>
              <a:avLst/>
              <a:gdLst>
                <a:gd name="T0" fmla="*/ 62 w 2172"/>
                <a:gd name="T1" fmla="*/ 142 h 3998"/>
                <a:gd name="T2" fmla="*/ 0 w 2172"/>
                <a:gd name="T3" fmla="*/ 362 h 3998"/>
                <a:gd name="T4" fmla="*/ 27 w 2172"/>
                <a:gd name="T5" fmla="*/ 530 h 3998"/>
                <a:gd name="T6" fmla="*/ 159 w 2172"/>
                <a:gd name="T7" fmla="*/ 706 h 3998"/>
                <a:gd name="T8" fmla="*/ 80 w 2172"/>
                <a:gd name="T9" fmla="*/ 874 h 3998"/>
                <a:gd name="T10" fmla="*/ 239 w 2172"/>
                <a:gd name="T11" fmla="*/ 953 h 3998"/>
                <a:gd name="T12" fmla="*/ 203 w 2172"/>
                <a:gd name="T13" fmla="*/ 1165 h 3998"/>
                <a:gd name="T14" fmla="*/ 397 w 2172"/>
                <a:gd name="T15" fmla="*/ 1130 h 3998"/>
                <a:gd name="T16" fmla="*/ 574 w 2172"/>
                <a:gd name="T17" fmla="*/ 1236 h 3998"/>
                <a:gd name="T18" fmla="*/ 768 w 2172"/>
                <a:gd name="T19" fmla="*/ 1377 h 3998"/>
                <a:gd name="T20" fmla="*/ 795 w 2172"/>
                <a:gd name="T21" fmla="*/ 1624 h 3998"/>
                <a:gd name="T22" fmla="*/ 962 w 2172"/>
                <a:gd name="T23" fmla="*/ 1800 h 3998"/>
                <a:gd name="T24" fmla="*/ 1148 w 2172"/>
                <a:gd name="T25" fmla="*/ 1950 h 3998"/>
                <a:gd name="T26" fmla="*/ 1121 w 2172"/>
                <a:gd name="T27" fmla="*/ 2092 h 3998"/>
                <a:gd name="T28" fmla="*/ 1183 w 2172"/>
                <a:gd name="T29" fmla="*/ 2321 h 3998"/>
                <a:gd name="T30" fmla="*/ 1165 w 2172"/>
                <a:gd name="T31" fmla="*/ 2497 h 3998"/>
                <a:gd name="T32" fmla="*/ 1051 w 2172"/>
                <a:gd name="T33" fmla="*/ 2595 h 3998"/>
                <a:gd name="T34" fmla="*/ 909 w 2172"/>
                <a:gd name="T35" fmla="*/ 2709 h 3998"/>
                <a:gd name="T36" fmla="*/ 1192 w 2172"/>
                <a:gd name="T37" fmla="*/ 2903 h 3998"/>
                <a:gd name="T38" fmla="*/ 1262 w 2172"/>
                <a:gd name="T39" fmla="*/ 3132 h 3998"/>
                <a:gd name="T40" fmla="*/ 1324 w 2172"/>
                <a:gd name="T41" fmla="*/ 3282 h 3998"/>
                <a:gd name="T42" fmla="*/ 1218 w 2172"/>
                <a:gd name="T43" fmla="*/ 3423 h 3998"/>
                <a:gd name="T44" fmla="*/ 1271 w 2172"/>
                <a:gd name="T45" fmla="*/ 3591 h 3998"/>
                <a:gd name="T46" fmla="*/ 1412 w 2172"/>
                <a:gd name="T47" fmla="*/ 3529 h 3998"/>
                <a:gd name="T48" fmla="*/ 1492 w 2172"/>
                <a:gd name="T49" fmla="*/ 3591 h 3998"/>
                <a:gd name="T50" fmla="*/ 1439 w 2172"/>
                <a:gd name="T51" fmla="*/ 3767 h 3998"/>
                <a:gd name="T52" fmla="*/ 1492 w 2172"/>
                <a:gd name="T53" fmla="*/ 3970 h 3998"/>
                <a:gd name="T54" fmla="*/ 1933 w 2172"/>
                <a:gd name="T55" fmla="*/ 3741 h 3998"/>
                <a:gd name="T56" fmla="*/ 2030 w 2172"/>
                <a:gd name="T57" fmla="*/ 3441 h 3998"/>
                <a:gd name="T58" fmla="*/ 2127 w 2172"/>
                <a:gd name="T59" fmla="*/ 3229 h 3998"/>
                <a:gd name="T60" fmla="*/ 2083 w 2172"/>
                <a:gd name="T61" fmla="*/ 2983 h 3998"/>
                <a:gd name="T62" fmla="*/ 2092 w 2172"/>
                <a:gd name="T63" fmla="*/ 2762 h 3998"/>
                <a:gd name="T64" fmla="*/ 2171 w 2172"/>
                <a:gd name="T65" fmla="*/ 2506 h 3998"/>
                <a:gd name="T66" fmla="*/ 2092 w 2172"/>
                <a:gd name="T67" fmla="*/ 2180 h 3998"/>
                <a:gd name="T68" fmla="*/ 2083 w 2172"/>
                <a:gd name="T69" fmla="*/ 1977 h 3998"/>
                <a:gd name="T70" fmla="*/ 1933 w 2172"/>
                <a:gd name="T71" fmla="*/ 1818 h 3998"/>
                <a:gd name="T72" fmla="*/ 1748 w 2172"/>
                <a:gd name="T73" fmla="*/ 1818 h 3998"/>
                <a:gd name="T74" fmla="*/ 1580 w 2172"/>
                <a:gd name="T75" fmla="*/ 1721 h 3998"/>
                <a:gd name="T76" fmla="*/ 1412 w 2172"/>
                <a:gd name="T77" fmla="*/ 1562 h 3998"/>
                <a:gd name="T78" fmla="*/ 1262 w 2172"/>
                <a:gd name="T79" fmla="*/ 1553 h 3998"/>
                <a:gd name="T80" fmla="*/ 1042 w 2172"/>
                <a:gd name="T81" fmla="*/ 1395 h 3998"/>
                <a:gd name="T82" fmla="*/ 883 w 2172"/>
                <a:gd name="T83" fmla="*/ 1297 h 3998"/>
                <a:gd name="T84" fmla="*/ 874 w 2172"/>
                <a:gd name="T85" fmla="*/ 1130 h 3998"/>
                <a:gd name="T86" fmla="*/ 874 w 2172"/>
                <a:gd name="T87" fmla="*/ 980 h 3998"/>
                <a:gd name="T88" fmla="*/ 795 w 2172"/>
                <a:gd name="T89" fmla="*/ 830 h 3998"/>
                <a:gd name="T90" fmla="*/ 803 w 2172"/>
                <a:gd name="T91" fmla="*/ 671 h 3998"/>
                <a:gd name="T92" fmla="*/ 733 w 2172"/>
                <a:gd name="T93" fmla="*/ 556 h 3998"/>
                <a:gd name="T94" fmla="*/ 618 w 2172"/>
                <a:gd name="T95" fmla="*/ 371 h 3998"/>
                <a:gd name="T96" fmla="*/ 459 w 2172"/>
                <a:gd name="T97" fmla="*/ 309 h 3998"/>
                <a:gd name="T98" fmla="*/ 336 w 2172"/>
                <a:gd name="T99" fmla="*/ 221 h 3998"/>
                <a:gd name="T100" fmla="*/ 292 w 2172"/>
                <a:gd name="T101" fmla="*/ 62 h 3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72" h="3998">
                  <a:moveTo>
                    <a:pt x="195" y="27"/>
                  </a:moveTo>
                  <a:lnTo>
                    <a:pt x="115" y="80"/>
                  </a:lnTo>
                  <a:lnTo>
                    <a:pt x="62" y="142"/>
                  </a:lnTo>
                  <a:lnTo>
                    <a:pt x="9" y="212"/>
                  </a:lnTo>
                  <a:lnTo>
                    <a:pt x="0" y="309"/>
                  </a:lnTo>
                  <a:lnTo>
                    <a:pt x="0" y="362"/>
                  </a:lnTo>
                  <a:lnTo>
                    <a:pt x="27" y="406"/>
                  </a:lnTo>
                  <a:lnTo>
                    <a:pt x="9" y="450"/>
                  </a:lnTo>
                  <a:lnTo>
                    <a:pt x="27" y="530"/>
                  </a:lnTo>
                  <a:lnTo>
                    <a:pt x="44" y="600"/>
                  </a:lnTo>
                  <a:lnTo>
                    <a:pt x="97" y="662"/>
                  </a:lnTo>
                  <a:lnTo>
                    <a:pt x="159" y="706"/>
                  </a:lnTo>
                  <a:lnTo>
                    <a:pt x="80" y="742"/>
                  </a:lnTo>
                  <a:lnTo>
                    <a:pt x="80" y="812"/>
                  </a:lnTo>
                  <a:lnTo>
                    <a:pt x="80" y="874"/>
                  </a:lnTo>
                  <a:lnTo>
                    <a:pt x="142" y="900"/>
                  </a:lnTo>
                  <a:lnTo>
                    <a:pt x="247" y="918"/>
                  </a:lnTo>
                  <a:lnTo>
                    <a:pt x="239" y="953"/>
                  </a:lnTo>
                  <a:lnTo>
                    <a:pt x="239" y="1024"/>
                  </a:lnTo>
                  <a:lnTo>
                    <a:pt x="186" y="1094"/>
                  </a:lnTo>
                  <a:lnTo>
                    <a:pt x="203" y="1165"/>
                  </a:lnTo>
                  <a:lnTo>
                    <a:pt x="265" y="1121"/>
                  </a:lnTo>
                  <a:lnTo>
                    <a:pt x="345" y="1112"/>
                  </a:lnTo>
                  <a:lnTo>
                    <a:pt x="397" y="1130"/>
                  </a:lnTo>
                  <a:lnTo>
                    <a:pt x="477" y="1183"/>
                  </a:lnTo>
                  <a:lnTo>
                    <a:pt x="512" y="1227"/>
                  </a:lnTo>
                  <a:lnTo>
                    <a:pt x="574" y="1236"/>
                  </a:lnTo>
                  <a:lnTo>
                    <a:pt x="627" y="1244"/>
                  </a:lnTo>
                  <a:lnTo>
                    <a:pt x="689" y="1315"/>
                  </a:lnTo>
                  <a:lnTo>
                    <a:pt x="768" y="1377"/>
                  </a:lnTo>
                  <a:lnTo>
                    <a:pt x="759" y="1474"/>
                  </a:lnTo>
                  <a:lnTo>
                    <a:pt x="742" y="1553"/>
                  </a:lnTo>
                  <a:lnTo>
                    <a:pt x="795" y="1624"/>
                  </a:lnTo>
                  <a:lnTo>
                    <a:pt x="848" y="1695"/>
                  </a:lnTo>
                  <a:lnTo>
                    <a:pt x="892" y="1765"/>
                  </a:lnTo>
                  <a:lnTo>
                    <a:pt x="962" y="1800"/>
                  </a:lnTo>
                  <a:lnTo>
                    <a:pt x="1024" y="1818"/>
                  </a:lnTo>
                  <a:lnTo>
                    <a:pt x="1086" y="1862"/>
                  </a:lnTo>
                  <a:lnTo>
                    <a:pt x="1148" y="1950"/>
                  </a:lnTo>
                  <a:lnTo>
                    <a:pt x="1183" y="2003"/>
                  </a:lnTo>
                  <a:lnTo>
                    <a:pt x="1183" y="2074"/>
                  </a:lnTo>
                  <a:lnTo>
                    <a:pt x="1121" y="2092"/>
                  </a:lnTo>
                  <a:lnTo>
                    <a:pt x="1139" y="2171"/>
                  </a:lnTo>
                  <a:lnTo>
                    <a:pt x="1156" y="2242"/>
                  </a:lnTo>
                  <a:lnTo>
                    <a:pt x="1183" y="2321"/>
                  </a:lnTo>
                  <a:lnTo>
                    <a:pt x="1209" y="2365"/>
                  </a:lnTo>
                  <a:lnTo>
                    <a:pt x="1253" y="2418"/>
                  </a:lnTo>
                  <a:lnTo>
                    <a:pt x="1165" y="2497"/>
                  </a:lnTo>
                  <a:lnTo>
                    <a:pt x="1139" y="2568"/>
                  </a:lnTo>
                  <a:lnTo>
                    <a:pt x="1095" y="2630"/>
                  </a:lnTo>
                  <a:lnTo>
                    <a:pt x="1051" y="2595"/>
                  </a:lnTo>
                  <a:lnTo>
                    <a:pt x="998" y="2621"/>
                  </a:lnTo>
                  <a:lnTo>
                    <a:pt x="980" y="2674"/>
                  </a:lnTo>
                  <a:lnTo>
                    <a:pt x="909" y="2709"/>
                  </a:lnTo>
                  <a:lnTo>
                    <a:pt x="1024" y="2797"/>
                  </a:lnTo>
                  <a:lnTo>
                    <a:pt x="1112" y="2842"/>
                  </a:lnTo>
                  <a:lnTo>
                    <a:pt x="1192" y="2903"/>
                  </a:lnTo>
                  <a:lnTo>
                    <a:pt x="1253" y="2974"/>
                  </a:lnTo>
                  <a:lnTo>
                    <a:pt x="1271" y="3044"/>
                  </a:lnTo>
                  <a:lnTo>
                    <a:pt x="1262" y="3132"/>
                  </a:lnTo>
                  <a:lnTo>
                    <a:pt x="1306" y="3167"/>
                  </a:lnTo>
                  <a:lnTo>
                    <a:pt x="1359" y="3211"/>
                  </a:lnTo>
                  <a:lnTo>
                    <a:pt x="1324" y="3282"/>
                  </a:lnTo>
                  <a:lnTo>
                    <a:pt x="1236" y="3308"/>
                  </a:lnTo>
                  <a:lnTo>
                    <a:pt x="1236" y="3370"/>
                  </a:lnTo>
                  <a:lnTo>
                    <a:pt x="1218" y="3423"/>
                  </a:lnTo>
                  <a:lnTo>
                    <a:pt x="1209" y="3494"/>
                  </a:lnTo>
                  <a:lnTo>
                    <a:pt x="1236" y="3555"/>
                  </a:lnTo>
                  <a:lnTo>
                    <a:pt x="1271" y="3591"/>
                  </a:lnTo>
                  <a:lnTo>
                    <a:pt x="1333" y="3635"/>
                  </a:lnTo>
                  <a:lnTo>
                    <a:pt x="1386" y="3599"/>
                  </a:lnTo>
                  <a:lnTo>
                    <a:pt x="1412" y="3529"/>
                  </a:lnTo>
                  <a:lnTo>
                    <a:pt x="1439" y="3476"/>
                  </a:lnTo>
                  <a:lnTo>
                    <a:pt x="1501" y="3546"/>
                  </a:lnTo>
                  <a:lnTo>
                    <a:pt x="1492" y="3591"/>
                  </a:lnTo>
                  <a:lnTo>
                    <a:pt x="1430" y="3652"/>
                  </a:lnTo>
                  <a:lnTo>
                    <a:pt x="1465" y="3714"/>
                  </a:lnTo>
                  <a:lnTo>
                    <a:pt x="1439" y="3767"/>
                  </a:lnTo>
                  <a:lnTo>
                    <a:pt x="1456" y="3838"/>
                  </a:lnTo>
                  <a:lnTo>
                    <a:pt x="1492" y="3891"/>
                  </a:lnTo>
                  <a:lnTo>
                    <a:pt x="1492" y="3970"/>
                  </a:lnTo>
                  <a:lnTo>
                    <a:pt x="1554" y="3997"/>
                  </a:lnTo>
                  <a:lnTo>
                    <a:pt x="1633" y="3997"/>
                  </a:lnTo>
                  <a:lnTo>
                    <a:pt x="1933" y="3741"/>
                  </a:lnTo>
                  <a:lnTo>
                    <a:pt x="1986" y="3661"/>
                  </a:lnTo>
                  <a:lnTo>
                    <a:pt x="2021" y="3529"/>
                  </a:lnTo>
                  <a:lnTo>
                    <a:pt x="2030" y="3441"/>
                  </a:lnTo>
                  <a:lnTo>
                    <a:pt x="2065" y="3352"/>
                  </a:lnTo>
                  <a:lnTo>
                    <a:pt x="2110" y="3308"/>
                  </a:lnTo>
                  <a:lnTo>
                    <a:pt x="2127" y="3229"/>
                  </a:lnTo>
                  <a:lnTo>
                    <a:pt x="2118" y="3141"/>
                  </a:lnTo>
                  <a:lnTo>
                    <a:pt x="2110" y="3070"/>
                  </a:lnTo>
                  <a:lnTo>
                    <a:pt x="2083" y="2983"/>
                  </a:lnTo>
                  <a:lnTo>
                    <a:pt x="2039" y="2921"/>
                  </a:lnTo>
                  <a:lnTo>
                    <a:pt x="2048" y="2833"/>
                  </a:lnTo>
                  <a:lnTo>
                    <a:pt x="2092" y="2762"/>
                  </a:lnTo>
                  <a:lnTo>
                    <a:pt x="2154" y="2718"/>
                  </a:lnTo>
                  <a:lnTo>
                    <a:pt x="2154" y="2621"/>
                  </a:lnTo>
                  <a:lnTo>
                    <a:pt x="2171" y="2506"/>
                  </a:lnTo>
                  <a:lnTo>
                    <a:pt x="2154" y="2356"/>
                  </a:lnTo>
                  <a:lnTo>
                    <a:pt x="2110" y="2259"/>
                  </a:lnTo>
                  <a:lnTo>
                    <a:pt x="2092" y="2180"/>
                  </a:lnTo>
                  <a:lnTo>
                    <a:pt x="2101" y="2118"/>
                  </a:lnTo>
                  <a:lnTo>
                    <a:pt x="2110" y="2030"/>
                  </a:lnTo>
                  <a:lnTo>
                    <a:pt x="2083" y="1977"/>
                  </a:lnTo>
                  <a:lnTo>
                    <a:pt x="1995" y="1906"/>
                  </a:lnTo>
                  <a:lnTo>
                    <a:pt x="2021" y="1827"/>
                  </a:lnTo>
                  <a:lnTo>
                    <a:pt x="1933" y="1818"/>
                  </a:lnTo>
                  <a:lnTo>
                    <a:pt x="1854" y="1809"/>
                  </a:lnTo>
                  <a:lnTo>
                    <a:pt x="1809" y="1774"/>
                  </a:lnTo>
                  <a:lnTo>
                    <a:pt x="1748" y="1818"/>
                  </a:lnTo>
                  <a:lnTo>
                    <a:pt x="1686" y="1809"/>
                  </a:lnTo>
                  <a:lnTo>
                    <a:pt x="1651" y="1739"/>
                  </a:lnTo>
                  <a:lnTo>
                    <a:pt x="1580" y="1721"/>
                  </a:lnTo>
                  <a:lnTo>
                    <a:pt x="1501" y="1659"/>
                  </a:lnTo>
                  <a:lnTo>
                    <a:pt x="1474" y="1589"/>
                  </a:lnTo>
                  <a:lnTo>
                    <a:pt x="1412" y="1562"/>
                  </a:lnTo>
                  <a:lnTo>
                    <a:pt x="1351" y="1589"/>
                  </a:lnTo>
                  <a:lnTo>
                    <a:pt x="1315" y="1492"/>
                  </a:lnTo>
                  <a:lnTo>
                    <a:pt x="1262" y="1553"/>
                  </a:lnTo>
                  <a:lnTo>
                    <a:pt x="1165" y="1518"/>
                  </a:lnTo>
                  <a:lnTo>
                    <a:pt x="1112" y="1456"/>
                  </a:lnTo>
                  <a:lnTo>
                    <a:pt x="1042" y="1395"/>
                  </a:lnTo>
                  <a:lnTo>
                    <a:pt x="971" y="1350"/>
                  </a:lnTo>
                  <a:lnTo>
                    <a:pt x="892" y="1368"/>
                  </a:lnTo>
                  <a:lnTo>
                    <a:pt x="883" y="1297"/>
                  </a:lnTo>
                  <a:lnTo>
                    <a:pt x="901" y="1227"/>
                  </a:lnTo>
                  <a:lnTo>
                    <a:pt x="909" y="1183"/>
                  </a:lnTo>
                  <a:lnTo>
                    <a:pt x="874" y="1130"/>
                  </a:lnTo>
                  <a:lnTo>
                    <a:pt x="839" y="1050"/>
                  </a:lnTo>
                  <a:lnTo>
                    <a:pt x="918" y="997"/>
                  </a:lnTo>
                  <a:lnTo>
                    <a:pt x="874" y="980"/>
                  </a:lnTo>
                  <a:lnTo>
                    <a:pt x="821" y="944"/>
                  </a:lnTo>
                  <a:lnTo>
                    <a:pt x="803" y="909"/>
                  </a:lnTo>
                  <a:lnTo>
                    <a:pt x="795" y="830"/>
                  </a:lnTo>
                  <a:lnTo>
                    <a:pt x="856" y="794"/>
                  </a:lnTo>
                  <a:lnTo>
                    <a:pt x="865" y="750"/>
                  </a:lnTo>
                  <a:lnTo>
                    <a:pt x="803" y="671"/>
                  </a:lnTo>
                  <a:lnTo>
                    <a:pt x="750" y="644"/>
                  </a:lnTo>
                  <a:lnTo>
                    <a:pt x="680" y="609"/>
                  </a:lnTo>
                  <a:lnTo>
                    <a:pt x="733" y="556"/>
                  </a:lnTo>
                  <a:lnTo>
                    <a:pt x="715" y="477"/>
                  </a:lnTo>
                  <a:lnTo>
                    <a:pt x="662" y="389"/>
                  </a:lnTo>
                  <a:lnTo>
                    <a:pt x="618" y="371"/>
                  </a:lnTo>
                  <a:lnTo>
                    <a:pt x="539" y="353"/>
                  </a:lnTo>
                  <a:lnTo>
                    <a:pt x="468" y="362"/>
                  </a:lnTo>
                  <a:lnTo>
                    <a:pt x="459" y="309"/>
                  </a:lnTo>
                  <a:lnTo>
                    <a:pt x="406" y="274"/>
                  </a:lnTo>
                  <a:lnTo>
                    <a:pt x="345" y="274"/>
                  </a:lnTo>
                  <a:lnTo>
                    <a:pt x="336" y="221"/>
                  </a:lnTo>
                  <a:lnTo>
                    <a:pt x="292" y="186"/>
                  </a:lnTo>
                  <a:lnTo>
                    <a:pt x="300" y="124"/>
                  </a:lnTo>
                  <a:lnTo>
                    <a:pt x="292" y="62"/>
                  </a:lnTo>
                  <a:lnTo>
                    <a:pt x="283" y="0"/>
                  </a:lnTo>
                  <a:lnTo>
                    <a:pt x="195" y="27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58" name="Freeform 13">
              <a:extLst>
                <a:ext uri="{FF2B5EF4-FFF2-40B4-BE49-F238E27FC236}">
                  <a16:creationId xmlns:a16="http://schemas.microsoft.com/office/drawing/2014/main" id="{39415B06-5F15-4D4A-B8AC-DE4091AE3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5821" y="1557338"/>
              <a:ext cx="514350" cy="709612"/>
            </a:xfrm>
            <a:custGeom>
              <a:avLst/>
              <a:gdLst>
                <a:gd name="T0" fmla="*/ 1112 w 1430"/>
                <a:gd name="T1" fmla="*/ 1835 h 1969"/>
                <a:gd name="T2" fmla="*/ 1006 w 1430"/>
                <a:gd name="T3" fmla="*/ 1791 h 1969"/>
                <a:gd name="T4" fmla="*/ 865 w 1430"/>
                <a:gd name="T5" fmla="*/ 1774 h 1969"/>
                <a:gd name="T6" fmla="*/ 776 w 1430"/>
                <a:gd name="T7" fmla="*/ 1809 h 1969"/>
                <a:gd name="T8" fmla="*/ 618 w 1430"/>
                <a:gd name="T9" fmla="*/ 1827 h 1969"/>
                <a:gd name="T10" fmla="*/ 582 w 1430"/>
                <a:gd name="T11" fmla="*/ 1738 h 1969"/>
                <a:gd name="T12" fmla="*/ 485 w 1430"/>
                <a:gd name="T13" fmla="*/ 1694 h 1969"/>
                <a:gd name="T14" fmla="*/ 459 w 1430"/>
                <a:gd name="T15" fmla="*/ 1571 h 1969"/>
                <a:gd name="T16" fmla="*/ 450 w 1430"/>
                <a:gd name="T17" fmla="*/ 1438 h 1969"/>
                <a:gd name="T18" fmla="*/ 406 w 1430"/>
                <a:gd name="T19" fmla="*/ 1359 h 1969"/>
                <a:gd name="T20" fmla="*/ 565 w 1430"/>
                <a:gd name="T21" fmla="*/ 1324 h 1969"/>
                <a:gd name="T22" fmla="*/ 591 w 1430"/>
                <a:gd name="T23" fmla="*/ 1200 h 1969"/>
                <a:gd name="T24" fmla="*/ 494 w 1430"/>
                <a:gd name="T25" fmla="*/ 1130 h 1969"/>
                <a:gd name="T26" fmla="*/ 397 w 1430"/>
                <a:gd name="T27" fmla="*/ 1050 h 1969"/>
                <a:gd name="T28" fmla="*/ 291 w 1430"/>
                <a:gd name="T29" fmla="*/ 997 h 1969"/>
                <a:gd name="T30" fmla="*/ 212 w 1430"/>
                <a:gd name="T31" fmla="*/ 944 h 1969"/>
                <a:gd name="T32" fmla="*/ 79 w 1430"/>
                <a:gd name="T33" fmla="*/ 883 h 1969"/>
                <a:gd name="T34" fmla="*/ 0 w 1430"/>
                <a:gd name="T35" fmla="*/ 785 h 1969"/>
                <a:gd name="T36" fmla="*/ 168 w 1430"/>
                <a:gd name="T37" fmla="*/ 680 h 1969"/>
                <a:gd name="T38" fmla="*/ 132 w 1430"/>
                <a:gd name="T39" fmla="*/ 521 h 1969"/>
                <a:gd name="T40" fmla="*/ 35 w 1430"/>
                <a:gd name="T41" fmla="*/ 415 h 1969"/>
                <a:gd name="T42" fmla="*/ 97 w 1430"/>
                <a:gd name="T43" fmla="*/ 247 h 1969"/>
                <a:gd name="T44" fmla="*/ 115 w 1430"/>
                <a:gd name="T45" fmla="*/ 62 h 1969"/>
                <a:gd name="T46" fmla="*/ 203 w 1430"/>
                <a:gd name="T47" fmla="*/ 27 h 1969"/>
                <a:gd name="T48" fmla="*/ 256 w 1430"/>
                <a:gd name="T49" fmla="*/ 80 h 1969"/>
                <a:gd name="T50" fmla="*/ 256 w 1430"/>
                <a:gd name="T51" fmla="*/ 212 h 1969"/>
                <a:gd name="T52" fmla="*/ 423 w 1430"/>
                <a:gd name="T53" fmla="*/ 256 h 1969"/>
                <a:gd name="T54" fmla="*/ 415 w 1430"/>
                <a:gd name="T55" fmla="*/ 362 h 1969"/>
                <a:gd name="T56" fmla="*/ 379 w 1430"/>
                <a:gd name="T57" fmla="*/ 503 h 1969"/>
                <a:gd name="T58" fmla="*/ 521 w 1430"/>
                <a:gd name="T59" fmla="*/ 450 h 1969"/>
                <a:gd name="T60" fmla="*/ 653 w 1430"/>
                <a:gd name="T61" fmla="*/ 521 h 1969"/>
                <a:gd name="T62" fmla="*/ 750 w 1430"/>
                <a:gd name="T63" fmla="*/ 574 h 1969"/>
                <a:gd name="T64" fmla="*/ 865 w 1430"/>
                <a:gd name="T65" fmla="*/ 653 h 1969"/>
                <a:gd name="T66" fmla="*/ 935 w 1430"/>
                <a:gd name="T67" fmla="*/ 812 h 1969"/>
                <a:gd name="T68" fmla="*/ 971 w 1430"/>
                <a:gd name="T69" fmla="*/ 962 h 1969"/>
                <a:gd name="T70" fmla="*/ 1068 w 1430"/>
                <a:gd name="T71" fmla="*/ 1103 h 1969"/>
                <a:gd name="T72" fmla="*/ 1200 w 1430"/>
                <a:gd name="T73" fmla="*/ 1156 h 1969"/>
                <a:gd name="T74" fmla="*/ 1324 w 1430"/>
                <a:gd name="T75" fmla="*/ 1288 h 1969"/>
                <a:gd name="T76" fmla="*/ 1359 w 1430"/>
                <a:gd name="T77" fmla="*/ 1412 h 1969"/>
                <a:gd name="T78" fmla="*/ 1315 w 1430"/>
                <a:gd name="T79" fmla="*/ 1509 h 1969"/>
                <a:gd name="T80" fmla="*/ 1359 w 1430"/>
                <a:gd name="T81" fmla="*/ 1659 h 1969"/>
                <a:gd name="T82" fmla="*/ 1429 w 1430"/>
                <a:gd name="T83" fmla="*/ 1756 h 1969"/>
                <a:gd name="T84" fmla="*/ 1315 w 1430"/>
                <a:gd name="T85" fmla="*/ 1906 h 1969"/>
                <a:gd name="T86" fmla="*/ 1227 w 1430"/>
                <a:gd name="T87" fmla="*/ 1933 h 1969"/>
                <a:gd name="T88" fmla="*/ 1129 w 1430"/>
                <a:gd name="T89" fmla="*/ 1941 h 1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0" h="1969">
                  <a:moveTo>
                    <a:pt x="1121" y="1888"/>
                  </a:moveTo>
                  <a:lnTo>
                    <a:pt x="1112" y="1835"/>
                  </a:lnTo>
                  <a:lnTo>
                    <a:pt x="1041" y="1827"/>
                  </a:lnTo>
                  <a:lnTo>
                    <a:pt x="1006" y="1791"/>
                  </a:lnTo>
                  <a:lnTo>
                    <a:pt x="944" y="1765"/>
                  </a:lnTo>
                  <a:lnTo>
                    <a:pt x="865" y="1774"/>
                  </a:lnTo>
                  <a:lnTo>
                    <a:pt x="856" y="1712"/>
                  </a:lnTo>
                  <a:lnTo>
                    <a:pt x="776" y="1809"/>
                  </a:lnTo>
                  <a:lnTo>
                    <a:pt x="688" y="1844"/>
                  </a:lnTo>
                  <a:lnTo>
                    <a:pt x="618" y="1827"/>
                  </a:lnTo>
                  <a:lnTo>
                    <a:pt x="626" y="1765"/>
                  </a:lnTo>
                  <a:lnTo>
                    <a:pt x="582" y="1738"/>
                  </a:lnTo>
                  <a:lnTo>
                    <a:pt x="503" y="1738"/>
                  </a:lnTo>
                  <a:lnTo>
                    <a:pt x="485" y="1694"/>
                  </a:lnTo>
                  <a:lnTo>
                    <a:pt x="476" y="1633"/>
                  </a:lnTo>
                  <a:lnTo>
                    <a:pt x="459" y="1571"/>
                  </a:lnTo>
                  <a:lnTo>
                    <a:pt x="441" y="1500"/>
                  </a:lnTo>
                  <a:lnTo>
                    <a:pt x="450" y="1438"/>
                  </a:lnTo>
                  <a:lnTo>
                    <a:pt x="379" y="1403"/>
                  </a:lnTo>
                  <a:lnTo>
                    <a:pt x="406" y="1359"/>
                  </a:lnTo>
                  <a:lnTo>
                    <a:pt x="485" y="1333"/>
                  </a:lnTo>
                  <a:lnTo>
                    <a:pt x="565" y="1324"/>
                  </a:lnTo>
                  <a:lnTo>
                    <a:pt x="600" y="1288"/>
                  </a:lnTo>
                  <a:lnTo>
                    <a:pt x="591" y="1200"/>
                  </a:lnTo>
                  <a:lnTo>
                    <a:pt x="565" y="1138"/>
                  </a:lnTo>
                  <a:lnTo>
                    <a:pt x="494" y="1130"/>
                  </a:lnTo>
                  <a:lnTo>
                    <a:pt x="476" y="1077"/>
                  </a:lnTo>
                  <a:lnTo>
                    <a:pt x="397" y="1050"/>
                  </a:lnTo>
                  <a:lnTo>
                    <a:pt x="344" y="1015"/>
                  </a:lnTo>
                  <a:lnTo>
                    <a:pt x="291" y="997"/>
                  </a:lnTo>
                  <a:lnTo>
                    <a:pt x="300" y="953"/>
                  </a:lnTo>
                  <a:lnTo>
                    <a:pt x="212" y="944"/>
                  </a:lnTo>
                  <a:lnTo>
                    <a:pt x="141" y="883"/>
                  </a:lnTo>
                  <a:lnTo>
                    <a:pt x="79" y="883"/>
                  </a:lnTo>
                  <a:lnTo>
                    <a:pt x="18" y="865"/>
                  </a:lnTo>
                  <a:lnTo>
                    <a:pt x="0" y="785"/>
                  </a:lnTo>
                  <a:lnTo>
                    <a:pt x="97" y="733"/>
                  </a:lnTo>
                  <a:lnTo>
                    <a:pt x="168" y="680"/>
                  </a:lnTo>
                  <a:lnTo>
                    <a:pt x="168" y="609"/>
                  </a:lnTo>
                  <a:lnTo>
                    <a:pt x="132" y="521"/>
                  </a:lnTo>
                  <a:lnTo>
                    <a:pt x="88" y="468"/>
                  </a:lnTo>
                  <a:lnTo>
                    <a:pt x="35" y="415"/>
                  </a:lnTo>
                  <a:lnTo>
                    <a:pt x="79" y="344"/>
                  </a:lnTo>
                  <a:lnTo>
                    <a:pt x="97" y="247"/>
                  </a:lnTo>
                  <a:lnTo>
                    <a:pt x="123" y="141"/>
                  </a:lnTo>
                  <a:lnTo>
                    <a:pt x="115" y="62"/>
                  </a:lnTo>
                  <a:lnTo>
                    <a:pt x="159" y="0"/>
                  </a:lnTo>
                  <a:lnTo>
                    <a:pt x="203" y="27"/>
                  </a:lnTo>
                  <a:lnTo>
                    <a:pt x="194" y="97"/>
                  </a:lnTo>
                  <a:lnTo>
                    <a:pt x="256" y="80"/>
                  </a:lnTo>
                  <a:lnTo>
                    <a:pt x="256" y="150"/>
                  </a:lnTo>
                  <a:lnTo>
                    <a:pt x="256" y="212"/>
                  </a:lnTo>
                  <a:lnTo>
                    <a:pt x="318" y="238"/>
                  </a:lnTo>
                  <a:lnTo>
                    <a:pt x="423" y="256"/>
                  </a:lnTo>
                  <a:lnTo>
                    <a:pt x="415" y="291"/>
                  </a:lnTo>
                  <a:lnTo>
                    <a:pt x="415" y="362"/>
                  </a:lnTo>
                  <a:lnTo>
                    <a:pt x="362" y="432"/>
                  </a:lnTo>
                  <a:lnTo>
                    <a:pt x="379" y="503"/>
                  </a:lnTo>
                  <a:lnTo>
                    <a:pt x="441" y="459"/>
                  </a:lnTo>
                  <a:lnTo>
                    <a:pt x="521" y="450"/>
                  </a:lnTo>
                  <a:lnTo>
                    <a:pt x="573" y="468"/>
                  </a:lnTo>
                  <a:lnTo>
                    <a:pt x="653" y="521"/>
                  </a:lnTo>
                  <a:lnTo>
                    <a:pt x="688" y="565"/>
                  </a:lnTo>
                  <a:lnTo>
                    <a:pt x="750" y="574"/>
                  </a:lnTo>
                  <a:lnTo>
                    <a:pt x="803" y="582"/>
                  </a:lnTo>
                  <a:lnTo>
                    <a:pt x="865" y="653"/>
                  </a:lnTo>
                  <a:lnTo>
                    <a:pt x="944" y="715"/>
                  </a:lnTo>
                  <a:lnTo>
                    <a:pt x="935" y="812"/>
                  </a:lnTo>
                  <a:lnTo>
                    <a:pt x="918" y="891"/>
                  </a:lnTo>
                  <a:lnTo>
                    <a:pt x="971" y="962"/>
                  </a:lnTo>
                  <a:lnTo>
                    <a:pt x="1024" y="1033"/>
                  </a:lnTo>
                  <a:lnTo>
                    <a:pt x="1068" y="1103"/>
                  </a:lnTo>
                  <a:lnTo>
                    <a:pt x="1138" y="1138"/>
                  </a:lnTo>
                  <a:lnTo>
                    <a:pt x="1200" y="1156"/>
                  </a:lnTo>
                  <a:lnTo>
                    <a:pt x="1262" y="1200"/>
                  </a:lnTo>
                  <a:lnTo>
                    <a:pt x="1324" y="1288"/>
                  </a:lnTo>
                  <a:lnTo>
                    <a:pt x="1359" y="1341"/>
                  </a:lnTo>
                  <a:lnTo>
                    <a:pt x="1359" y="1412"/>
                  </a:lnTo>
                  <a:lnTo>
                    <a:pt x="1297" y="1430"/>
                  </a:lnTo>
                  <a:lnTo>
                    <a:pt x="1315" y="1509"/>
                  </a:lnTo>
                  <a:lnTo>
                    <a:pt x="1332" y="1580"/>
                  </a:lnTo>
                  <a:lnTo>
                    <a:pt x="1359" y="1659"/>
                  </a:lnTo>
                  <a:lnTo>
                    <a:pt x="1385" y="1703"/>
                  </a:lnTo>
                  <a:lnTo>
                    <a:pt x="1429" y="1756"/>
                  </a:lnTo>
                  <a:lnTo>
                    <a:pt x="1341" y="1835"/>
                  </a:lnTo>
                  <a:lnTo>
                    <a:pt x="1315" y="1906"/>
                  </a:lnTo>
                  <a:lnTo>
                    <a:pt x="1271" y="1968"/>
                  </a:lnTo>
                  <a:lnTo>
                    <a:pt x="1227" y="1933"/>
                  </a:lnTo>
                  <a:lnTo>
                    <a:pt x="1174" y="1959"/>
                  </a:lnTo>
                  <a:lnTo>
                    <a:pt x="1129" y="1941"/>
                  </a:lnTo>
                  <a:lnTo>
                    <a:pt x="1121" y="1888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88" name="Freeform 31">
              <a:extLst>
                <a:ext uri="{FF2B5EF4-FFF2-40B4-BE49-F238E27FC236}">
                  <a16:creationId xmlns:a16="http://schemas.microsoft.com/office/drawing/2014/main" id="{69C9FE77-D935-7D41-BB78-D25A8E31A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0921" y="1201738"/>
              <a:ext cx="231775" cy="288925"/>
            </a:xfrm>
            <a:custGeom>
              <a:avLst/>
              <a:gdLst>
                <a:gd name="T0" fmla="*/ 573 w 645"/>
                <a:gd name="T1" fmla="*/ 0 h 804"/>
                <a:gd name="T2" fmla="*/ 485 w 645"/>
                <a:gd name="T3" fmla="*/ 0 h 804"/>
                <a:gd name="T4" fmla="*/ 379 w 645"/>
                <a:gd name="T5" fmla="*/ 18 h 804"/>
                <a:gd name="T6" fmla="*/ 317 w 645"/>
                <a:gd name="T7" fmla="*/ 70 h 804"/>
                <a:gd name="T8" fmla="*/ 265 w 645"/>
                <a:gd name="T9" fmla="*/ 123 h 804"/>
                <a:gd name="T10" fmla="*/ 212 w 645"/>
                <a:gd name="T11" fmla="*/ 141 h 804"/>
                <a:gd name="T12" fmla="*/ 194 w 645"/>
                <a:gd name="T13" fmla="*/ 176 h 804"/>
                <a:gd name="T14" fmla="*/ 123 w 645"/>
                <a:gd name="T15" fmla="*/ 203 h 804"/>
                <a:gd name="T16" fmla="*/ 44 w 645"/>
                <a:gd name="T17" fmla="*/ 212 h 804"/>
                <a:gd name="T18" fmla="*/ 9 w 645"/>
                <a:gd name="T19" fmla="*/ 265 h 804"/>
                <a:gd name="T20" fmla="*/ 0 w 645"/>
                <a:gd name="T21" fmla="*/ 326 h 804"/>
                <a:gd name="T22" fmla="*/ 9 w 645"/>
                <a:gd name="T23" fmla="*/ 388 h 804"/>
                <a:gd name="T24" fmla="*/ 17 w 645"/>
                <a:gd name="T25" fmla="*/ 450 h 804"/>
                <a:gd name="T26" fmla="*/ 9 w 645"/>
                <a:gd name="T27" fmla="*/ 512 h 804"/>
                <a:gd name="T28" fmla="*/ 53 w 645"/>
                <a:gd name="T29" fmla="*/ 547 h 804"/>
                <a:gd name="T30" fmla="*/ 62 w 645"/>
                <a:gd name="T31" fmla="*/ 600 h 804"/>
                <a:gd name="T32" fmla="*/ 123 w 645"/>
                <a:gd name="T33" fmla="*/ 600 h 804"/>
                <a:gd name="T34" fmla="*/ 176 w 645"/>
                <a:gd name="T35" fmla="*/ 635 h 804"/>
                <a:gd name="T36" fmla="*/ 185 w 645"/>
                <a:gd name="T37" fmla="*/ 688 h 804"/>
                <a:gd name="T38" fmla="*/ 256 w 645"/>
                <a:gd name="T39" fmla="*/ 679 h 804"/>
                <a:gd name="T40" fmla="*/ 335 w 645"/>
                <a:gd name="T41" fmla="*/ 697 h 804"/>
                <a:gd name="T42" fmla="*/ 379 w 645"/>
                <a:gd name="T43" fmla="*/ 715 h 804"/>
                <a:gd name="T44" fmla="*/ 432 w 645"/>
                <a:gd name="T45" fmla="*/ 803 h 804"/>
                <a:gd name="T46" fmla="*/ 476 w 645"/>
                <a:gd name="T47" fmla="*/ 768 h 804"/>
                <a:gd name="T48" fmla="*/ 503 w 645"/>
                <a:gd name="T49" fmla="*/ 706 h 804"/>
                <a:gd name="T50" fmla="*/ 520 w 645"/>
                <a:gd name="T51" fmla="*/ 662 h 804"/>
                <a:gd name="T52" fmla="*/ 547 w 645"/>
                <a:gd name="T53" fmla="*/ 591 h 804"/>
                <a:gd name="T54" fmla="*/ 556 w 645"/>
                <a:gd name="T55" fmla="*/ 538 h 804"/>
                <a:gd name="T56" fmla="*/ 600 w 645"/>
                <a:gd name="T57" fmla="*/ 476 h 804"/>
                <a:gd name="T58" fmla="*/ 626 w 645"/>
                <a:gd name="T59" fmla="*/ 423 h 804"/>
                <a:gd name="T60" fmla="*/ 626 w 645"/>
                <a:gd name="T61" fmla="*/ 353 h 804"/>
                <a:gd name="T62" fmla="*/ 609 w 645"/>
                <a:gd name="T63" fmla="*/ 300 h 804"/>
                <a:gd name="T64" fmla="*/ 644 w 645"/>
                <a:gd name="T65" fmla="*/ 238 h 804"/>
                <a:gd name="T66" fmla="*/ 618 w 645"/>
                <a:gd name="T67" fmla="*/ 176 h 804"/>
                <a:gd name="T68" fmla="*/ 618 w 645"/>
                <a:gd name="T69" fmla="*/ 70 h 804"/>
                <a:gd name="T70" fmla="*/ 573 w 645"/>
                <a:gd name="T71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45" h="804">
                  <a:moveTo>
                    <a:pt x="573" y="0"/>
                  </a:moveTo>
                  <a:lnTo>
                    <a:pt x="485" y="0"/>
                  </a:lnTo>
                  <a:lnTo>
                    <a:pt x="379" y="18"/>
                  </a:lnTo>
                  <a:lnTo>
                    <a:pt x="317" y="70"/>
                  </a:lnTo>
                  <a:lnTo>
                    <a:pt x="265" y="123"/>
                  </a:lnTo>
                  <a:lnTo>
                    <a:pt x="212" y="141"/>
                  </a:lnTo>
                  <a:lnTo>
                    <a:pt x="194" y="176"/>
                  </a:lnTo>
                  <a:lnTo>
                    <a:pt x="123" y="203"/>
                  </a:lnTo>
                  <a:lnTo>
                    <a:pt x="44" y="212"/>
                  </a:lnTo>
                  <a:lnTo>
                    <a:pt x="9" y="265"/>
                  </a:lnTo>
                  <a:lnTo>
                    <a:pt x="0" y="326"/>
                  </a:lnTo>
                  <a:lnTo>
                    <a:pt x="9" y="388"/>
                  </a:lnTo>
                  <a:lnTo>
                    <a:pt x="17" y="450"/>
                  </a:lnTo>
                  <a:lnTo>
                    <a:pt x="9" y="512"/>
                  </a:lnTo>
                  <a:lnTo>
                    <a:pt x="53" y="547"/>
                  </a:lnTo>
                  <a:lnTo>
                    <a:pt x="62" y="600"/>
                  </a:lnTo>
                  <a:lnTo>
                    <a:pt x="123" y="600"/>
                  </a:lnTo>
                  <a:lnTo>
                    <a:pt x="176" y="635"/>
                  </a:lnTo>
                  <a:lnTo>
                    <a:pt x="185" y="688"/>
                  </a:lnTo>
                  <a:lnTo>
                    <a:pt x="256" y="679"/>
                  </a:lnTo>
                  <a:lnTo>
                    <a:pt x="335" y="697"/>
                  </a:lnTo>
                  <a:lnTo>
                    <a:pt x="379" y="715"/>
                  </a:lnTo>
                  <a:lnTo>
                    <a:pt x="432" y="803"/>
                  </a:lnTo>
                  <a:lnTo>
                    <a:pt x="476" y="768"/>
                  </a:lnTo>
                  <a:lnTo>
                    <a:pt x="503" y="706"/>
                  </a:lnTo>
                  <a:lnTo>
                    <a:pt x="520" y="662"/>
                  </a:lnTo>
                  <a:lnTo>
                    <a:pt x="547" y="591"/>
                  </a:lnTo>
                  <a:lnTo>
                    <a:pt x="556" y="538"/>
                  </a:lnTo>
                  <a:lnTo>
                    <a:pt x="600" y="476"/>
                  </a:lnTo>
                  <a:lnTo>
                    <a:pt x="626" y="423"/>
                  </a:lnTo>
                  <a:lnTo>
                    <a:pt x="626" y="353"/>
                  </a:lnTo>
                  <a:lnTo>
                    <a:pt x="609" y="300"/>
                  </a:lnTo>
                  <a:lnTo>
                    <a:pt x="644" y="238"/>
                  </a:lnTo>
                  <a:lnTo>
                    <a:pt x="618" y="176"/>
                  </a:lnTo>
                  <a:lnTo>
                    <a:pt x="618" y="70"/>
                  </a:lnTo>
                  <a:lnTo>
                    <a:pt x="573" y="0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 dirty="0">
                <a:solidFill>
                  <a:srgbClr val="FF0000"/>
                </a:solidFill>
              </a:endParaRPr>
            </a:p>
          </p:txBody>
        </p:sp>
      </p:grp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880642" y="3435581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6137197" y="3762889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060" y="3815763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9142077" y="3818480"/>
            <a:ext cx="1684421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" dirty="0">
                <a:latin typeface="Work Sans Thin" pitchFamily="2" charset="77"/>
              </a:rPr>
              <a:t>Atlántico</a:t>
            </a:r>
          </a:p>
          <a:p>
            <a:r>
              <a:rPr lang="es-CO" sz="1300" dirty="0">
                <a:latin typeface="Work Sans Thin" pitchFamily="2" charset="77"/>
              </a:rPr>
              <a:t>Barranquilla</a:t>
            </a:r>
          </a:p>
          <a:p>
            <a:r>
              <a:rPr lang="es-CO" sz="1300" dirty="0">
                <a:latin typeface="Work Sans Thin" pitchFamily="2" charset="77"/>
              </a:rPr>
              <a:t>Malambo</a:t>
            </a:r>
          </a:p>
          <a:p>
            <a:r>
              <a:rPr lang="es-CO" sz="1300" dirty="0">
                <a:latin typeface="Work Sans Thin" pitchFamily="2" charset="77"/>
              </a:rPr>
              <a:t>Soledad</a:t>
            </a:r>
          </a:p>
          <a:p>
            <a:r>
              <a:rPr lang="es-CO" sz="1300" dirty="0">
                <a:latin typeface="Work Sans Thin" pitchFamily="2" charset="77"/>
              </a:rPr>
              <a:t>Bolivar</a:t>
            </a:r>
          </a:p>
          <a:p>
            <a:r>
              <a:rPr lang="es-CO" sz="1300" dirty="0">
                <a:latin typeface="Work Sans Thin" pitchFamily="2" charset="77"/>
              </a:rPr>
              <a:t>Cartagena</a:t>
            </a:r>
          </a:p>
          <a:p>
            <a:r>
              <a:rPr lang="es-CO" sz="1300" dirty="0">
                <a:latin typeface="Work Sans Thin" pitchFamily="2" charset="77"/>
              </a:rPr>
              <a:t>Magangue</a:t>
            </a:r>
          </a:p>
          <a:p>
            <a:r>
              <a:rPr lang="es-CO" sz="1300" dirty="0">
                <a:latin typeface="Work Sans Thin" pitchFamily="2" charset="77"/>
              </a:rPr>
              <a:t>Cesar</a:t>
            </a:r>
          </a:p>
          <a:p>
            <a:r>
              <a:rPr lang="es-CO" sz="1300" dirty="0">
                <a:latin typeface="Work Sans Thin" pitchFamily="2" charset="77"/>
              </a:rPr>
              <a:t>Valledupar</a:t>
            </a:r>
          </a:p>
          <a:p>
            <a:r>
              <a:rPr lang="es-CO" sz="1300" dirty="0">
                <a:latin typeface="Work Sans Thin" pitchFamily="2" charset="77"/>
              </a:rPr>
              <a:t>Cordoba</a:t>
            </a:r>
          </a:p>
          <a:p>
            <a:r>
              <a:rPr lang="es-CO" sz="1300" dirty="0">
                <a:latin typeface="Work Sans Thin" pitchFamily="2" charset="77"/>
              </a:rPr>
              <a:t>Lorica</a:t>
            </a:r>
          </a:p>
          <a:p>
            <a:endParaRPr lang="es-CO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002FF1C-5A55-CD4A-97A4-0FF970B8CC46}"/>
              </a:ext>
            </a:extLst>
          </p:cNvPr>
          <p:cNvSpPr/>
          <p:nvPr/>
        </p:nvSpPr>
        <p:spPr>
          <a:xfrm>
            <a:off x="10400593" y="3794441"/>
            <a:ext cx="168499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Monteria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Sahagún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La guajira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Maicao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Rioacha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Uribia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Ciénaga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Magdalena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Santa marta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Sincelejo</a:t>
            </a:r>
          </a:p>
          <a:p>
            <a:pPr>
              <a:spcAft>
                <a:spcPts val="0"/>
              </a:spcAft>
            </a:pPr>
            <a:r>
              <a:rPr lang="es-CO" sz="1300" dirty="0">
                <a:latin typeface="Work Sans Thin" pitchFamily="2" charset="77"/>
              </a:rPr>
              <a:t>Sucre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8EFFB0B-61E3-2E4A-99D5-A64373F57098}"/>
              </a:ext>
            </a:extLst>
          </p:cNvPr>
          <p:cNvSpPr txBox="1"/>
          <p:nvPr/>
        </p:nvSpPr>
        <p:spPr>
          <a:xfrm>
            <a:off x="10408276" y="1523207"/>
            <a:ext cx="154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53%</a:t>
            </a:r>
          </a:p>
          <a:p>
            <a:r>
              <a:rPr lang="es-CO" dirty="0">
                <a:solidFill>
                  <a:srgbClr val="00B050"/>
                </a:solidFill>
              </a:rPr>
              <a:t>Rural: 89%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A4F9CFF8-61BC-2340-8A57-045514BF25B6}"/>
              </a:ext>
            </a:extLst>
          </p:cNvPr>
          <p:cNvSpPr txBox="1"/>
          <p:nvPr/>
        </p:nvSpPr>
        <p:spPr>
          <a:xfrm>
            <a:off x="10419475" y="2243754"/>
            <a:ext cx="166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46%</a:t>
            </a:r>
          </a:p>
          <a:p>
            <a:r>
              <a:rPr lang="es-CO" dirty="0">
                <a:solidFill>
                  <a:srgbClr val="00B050"/>
                </a:solidFill>
              </a:rPr>
              <a:t>Rural: 5%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D158E72C-9056-7D40-99B5-4E462F04523C}"/>
              </a:ext>
            </a:extLst>
          </p:cNvPr>
          <p:cNvSpPr txBox="1"/>
          <p:nvPr/>
        </p:nvSpPr>
        <p:spPr>
          <a:xfrm>
            <a:off x="10419475" y="2996061"/>
            <a:ext cx="1537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1%</a:t>
            </a:r>
          </a:p>
          <a:p>
            <a:r>
              <a:rPr lang="es-CO" dirty="0">
                <a:solidFill>
                  <a:srgbClr val="00B050"/>
                </a:solidFill>
              </a:rPr>
              <a:t>Rural: 6%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CE188B9-E99B-904E-B727-D873FFC57364}"/>
              </a:ext>
            </a:extLst>
          </p:cNvPr>
          <p:cNvSpPr txBox="1"/>
          <p:nvPr/>
        </p:nvSpPr>
        <p:spPr>
          <a:xfrm>
            <a:off x="5672715" y="4568734"/>
            <a:ext cx="1529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Cartagena </a:t>
            </a:r>
          </a:p>
          <a:p>
            <a:r>
              <a:rPr lang="es-CO" sz="1400" dirty="0">
                <a:latin typeface="Work Sans Thin" pitchFamily="2" charset="77"/>
              </a:rPr>
              <a:t>Magdalena</a:t>
            </a:r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1935150C-B453-034D-8937-4BBADFC42427}"/>
              </a:ext>
            </a:extLst>
          </p:cNvPr>
          <p:cNvSpPr/>
          <p:nvPr/>
        </p:nvSpPr>
        <p:spPr>
          <a:xfrm>
            <a:off x="5607380" y="4342494"/>
            <a:ext cx="2442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dirty="0">
                <a:solidFill>
                  <a:srgbClr val="0070C0"/>
                </a:solidFill>
                <a:latin typeface="Work Sans Thin" pitchFamily="2" charset="77"/>
              </a:rPr>
              <a:t>Con novedad o dificultad en entrega</a:t>
            </a:r>
            <a:endParaRPr lang="es-CO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6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12605" y="15766"/>
            <a:ext cx="521568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47260" y="19930"/>
            <a:ext cx="6929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2095" y="51075"/>
            <a:ext cx="5026609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REGIÓN EJE CAFETERO-ANTIOQUIA -16 ETC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3105445" y="4850183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2978788" y="2176323"/>
            <a:ext cx="2087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3000845" y="3421839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709879" y="4549974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14.369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642477" y="1873041"/>
            <a:ext cx="340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31.787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615655" y="3162902"/>
            <a:ext cx="408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13.007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339463" y="5680299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571069" y="1687354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67" y="2868753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4183" y="4155337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114348" y="674818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181017" y="2971128"/>
            <a:ext cx="29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y Teleantioquia)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7852" y="2957896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695" y="1377299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142408" y="2340617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3251" y="2195824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117715" y="1666301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8388403" y="511116"/>
            <a:ext cx="331591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E4971C5-DC1A-D548-A0CB-485A53F9DFB9}"/>
              </a:ext>
            </a:extLst>
          </p:cNvPr>
          <p:cNvSpPr txBox="1"/>
          <p:nvPr/>
        </p:nvSpPr>
        <p:spPr>
          <a:xfrm>
            <a:off x="6891225" y="7741979"/>
            <a:ext cx="3093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ETC sin PAE</a:t>
            </a:r>
          </a:p>
        </p:txBody>
      </p: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878226" y="3482046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5646241" y="3873747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2745" y="3994686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dirty="0">
              <a:solidFill>
                <a:schemeClr val="tx1"/>
              </a:solidFill>
              <a:latin typeface="Work Sans Thin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9083740" y="3964477"/>
            <a:ext cx="38359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Antioquia</a:t>
            </a:r>
          </a:p>
          <a:p>
            <a:r>
              <a:rPr lang="es-CO" sz="1400" dirty="0">
                <a:latin typeface="Work Sans Thin" pitchFamily="2" charset="77"/>
              </a:rPr>
              <a:t>Apartadó</a:t>
            </a:r>
          </a:p>
          <a:p>
            <a:r>
              <a:rPr lang="es-CO" sz="1400" dirty="0">
                <a:latin typeface="Work Sans Thin" pitchFamily="2" charset="77"/>
              </a:rPr>
              <a:t>Bello</a:t>
            </a:r>
          </a:p>
          <a:p>
            <a:r>
              <a:rPr lang="es-CO" sz="1400" dirty="0">
                <a:latin typeface="Work Sans Thin" pitchFamily="2" charset="77"/>
              </a:rPr>
              <a:t>Envigado</a:t>
            </a:r>
          </a:p>
          <a:p>
            <a:r>
              <a:rPr lang="es-CO" sz="1400" dirty="0">
                <a:latin typeface="Work Sans Thin" pitchFamily="2" charset="77"/>
              </a:rPr>
              <a:t>Itagüi</a:t>
            </a:r>
          </a:p>
          <a:p>
            <a:r>
              <a:rPr lang="es-CO" sz="1400" dirty="0">
                <a:latin typeface="Work Sans Thin" pitchFamily="2" charset="77"/>
              </a:rPr>
              <a:t>Medellin</a:t>
            </a:r>
          </a:p>
          <a:p>
            <a:r>
              <a:rPr lang="es-CO" sz="1400" dirty="0">
                <a:latin typeface="Work Sans Thin" pitchFamily="2" charset="77"/>
              </a:rPr>
              <a:t>Rionegro</a:t>
            </a:r>
          </a:p>
          <a:p>
            <a:r>
              <a:rPr lang="es-CO" sz="1400" dirty="0">
                <a:latin typeface="Work Sans Thin" pitchFamily="2" charset="77"/>
              </a:rPr>
              <a:t>Sabaneta</a:t>
            </a:r>
          </a:p>
          <a:p>
            <a:endParaRPr lang="es-CO" sz="1400" dirty="0">
              <a:latin typeface="Work Sans Thin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002FF1C-5A55-CD4A-97A4-0FF970B8CC46}"/>
              </a:ext>
            </a:extLst>
          </p:cNvPr>
          <p:cNvSpPr/>
          <p:nvPr/>
        </p:nvSpPr>
        <p:spPr>
          <a:xfrm>
            <a:off x="10249492" y="3964477"/>
            <a:ext cx="16849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Turbo</a:t>
            </a:r>
          </a:p>
          <a:p>
            <a:r>
              <a:rPr lang="es-CO" sz="1400" dirty="0">
                <a:latin typeface="Work Sans Thin" pitchFamily="2" charset="77"/>
              </a:rPr>
              <a:t>Caldas</a:t>
            </a:r>
          </a:p>
          <a:p>
            <a:r>
              <a:rPr lang="es-CO" sz="1400" dirty="0">
                <a:latin typeface="Work Sans Thin" pitchFamily="2" charset="77"/>
              </a:rPr>
              <a:t>Manizales</a:t>
            </a:r>
          </a:p>
          <a:p>
            <a:r>
              <a:rPr lang="es-CO" sz="1400" dirty="0">
                <a:latin typeface="Work Sans Thin" pitchFamily="2" charset="77"/>
              </a:rPr>
              <a:t>Armenia</a:t>
            </a:r>
          </a:p>
          <a:p>
            <a:r>
              <a:rPr lang="es-CO" sz="1400" dirty="0">
                <a:latin typeface="Work Sans Thin" pitchFamily="2" charset="77"/>
              </a:rPr>
              <a:t>Quindío</a:t>
            </a:r>
          </a:p>
          <a:p>
            <a:r>
              <a:rPr lang="es-CO" sz="1400" dirty="0">
                <a:latin typeface="Work Sans Thin" pitchFamily="2" charset="77"/>
              </a:rPr>
              <a:t>Dosquebradas</a:t>
            </a:r>
          </a:p>
          <a:p>
            <a:r>
              <a:rPr lang="es-CO" sz="1400" dirty="0">
                <a:latin typeface="Work Sans Thin" pitchFamily="2" charset="77"/>
              </a:rPr>
              <a:t>Pereira</a:t>
            </a:r>
          </a:p>
          <a:p>
            <a:r>
              <a:rPr lang="es-CO" sz="1400" dirty="0">
                <a:latin typeface="Work Sans Thin" pitchFamily="2" charset="77"/>
              </a:rPr>
              <a:t>Risaralda</a:t>
            </a:r>
          </a:p>
        </p:txBody>
      </p:sp>
      <p:sp>
        <p:nvSpPr>
          <p:cNvPr id="99" name="Freeform 2">
            <a:extLst>
              <a:ext uri="{FF2B5EF4-FFF2-40B4-BE49-F238E27FC236}">
                <a16:creationId xmlns:a16="http://schemas.microsoft.com/office/drawing/2014/main" id="{12D30F9B-7AA3-0E49-B14D-C5BECAF4F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8074" y="511117"/>
            <a:ext cx="1746826" cy="1932824"/>
          </a:xfrm>
          <a:custGeom>
            <a:avLst/>
            <a:gdLst>
              <a:gd name="T0" fmla="*/ 3901 w 3902"/>
              <a:gd name="T1" fmla="*/ 1897 h 3698"/>
              <a:gd name="T2" fmla="*/ 3716 w 3902"/>
              <a:gd name="T3" fmla="*/ 2073 h 3698"/>
              <a:gd name="T4" fmla="*/ 3495 w 3902"/>
              <a:gd name="T5" fmla="*/ 2258 h 3698"/>
              <a:gd name="T6" fmla="*/ 3283 w 3902"/>
              <a:gd name="T7" fmla="*/ 2417 h 3698"/>
              <a:gd name="T8" fmla="*/ 3239 w 3902"/>
              <a:gd name="T9" fmla="*/ 2664 h 3698"/>
              <a:gd name="T10" fmla="*/ 3045 w 3902"/>
              <a:gd name="T11" fmla="*/ 2929 h 3698"/>
              <a:gd name="T12" fmla="*/ 3098 w 3902"/>
              <a:gd name="T13" fmla="*/ 3105 h 3698"/>
              <a:gd name="T14" fmla="*/ 3063 w 3902"/>
              <a:gd name="T15" fmla="*/ 3352 h 3698"/>
              <a:gd name="T16" fmla="*/ 2798 w 3902"/>
              <a:gd name="T17" fmla="*/ 3388 h 3698"/>
              <a:gd name="T18" fmla="*/ 2489 w 3902"/>
              <a:gd name="T19" fmla="*/ 3476 h 3698"/>
              <a:gd name="T20" fmla="*/ 2286 w 3902"/>
              <a:gd name="T21" fmla="*/ 3697 h 3698"/>
              <a:gd name="T22" fmla="*/ 2057 w 3902"/>
              <a:gd name="T23" fmla="*/ 3458 h 3698"/>
              <a:gd name="T24" fmla="*/ 1871 w 3902"/>
              <a:gd name="T25" fmla="*/ 3485 h 3698"/>
              <a:gd name="T26" fmla="*/ 1712 w 3902"/>
              <a:gd name="T27" fmla="*/ 3626 h 3698"/>
              <a:gd name="T28" fmla="*/ 1448 w 3902"/>
              <a:gd name="T29" fmla="*/ 3697 h 3698"/>
              <a:gd name="T30" fmla="*/ 1298 w 3902"/>
              <a:gd name="T31" fmla="*/ 3520 h 3698"/>
              <a:gd name="T32" fmla="*/ 1262 w 3902"/>
              <a:gd name="T33" fmla="*/ 3238 h 3698"/>
              <a:gd name="T34" fmla="*/ 1095 w 3902"/>
              <a:gd name="T35" fmla="*/ 3061 h 3698"/>
              <a:gd name="T36" fmla="*/ 830 w 3902"/>
              <a:gd name="T37" fmla="*/ 2955 h 3698"/>
              <a:gd name="T38" fmla="*/ 521 w 3902"/>
              <a:gd name="T39" fmla="*/ 2876 h 3698"/>
              <a:gd name="T40" fmla="*/ 477 w 3902"/>
              <a:gd name="T41" fmla="*/ 2638 h 3698"/>
              <a:gd name="T42" fmla="*/ 283 w 3902"/>
              <a:gd name="T43" fmla="*/ 2461 h 3698"/>
              <a:gd name="T44" fmla="*/ 353 w 3902"/>
              <a:gd name="T45" fmla="*/ 2232 h 3698"/>
              <a:gd name="T46" fmla="*/ 512 w 3902"/>
              <a:gd name="T47" fmla="*/ 2029 h 3698"/>
              <a:gd name="T48" fmla="*/ 768 w 3902"/>
              <a:gd name="T49" fmla="*/ 1923 h 3698"/>
              <a:gd name="T50" fmla="*/ 556 w 3902"/>
              <a:gd name="T51" fmla="*/ 1702 h 3698"/>
              <a:gd name="T52" fmla="*/ 45 w 3902"/>
              <a:gd name="T53" fmla="*/ 1138 h 3698"/>
              <a:gd name="T54" fmla="*/ 212 w 3902"/>
              <a:gd name="T55" fmla="*/ 927 h 3698"/>
              <a:gd name="T56" fmla="*/ 353 w 3902"/>
              <a:gd name="T57" fmla="*/ 1067 h 3698"/>
              <a:gd name="T58" fmla="*/ 442 w 3902"/>
              <a:gd name="T59" fmla="*/ 777 h 3698"/>
              <a:gd name="T60" fmla="*/ 353 w 3902"/>
              <a:gd name="T61" fmla="*/ 450 h 3698"/>
              <a:gd name="T62" fmla="*/ 318 w 3902"/>
              <a:gd name="T63" fmla="*/ 274 h 3698"/>
              <a:gd name="T64" fmla="*/ 556 w 3902"/>
              <a:gd name="T65" fmla="*/ 168 h 3698"/>
              <a:gd name="T66" fmla="*/ 812 w 3902"/>
              <a:gd name="T67" fmla="*/ 0 h 3698"/>
              <a:gd name="T68" fmla="*/ 1015 w 3902"/>
              <a:gd name="T69" fmla="*/ 265 h 3698"/>
              <a:gd name="T70" fmla="*/ 1059 w 3902"/>
              <a:gd name="T71" fmla="*/ 521 h 3698"/>
              <a:gd name="T72" fmla="*/ 848 w 3902"/>
              <a:gd name="T73" fmla="*/ 856 h 3698"/>
              <a:gd name="T74" fmla="*/ 742 w 3902"/>
              <a:gd name="T75" fmla="*/ 1244 h 3698"/>
              <a:gd name="T76" fmla="*/ 927 w 3902"/>
              <a:gd name="T77" fmla="*/ 1650 h 3698"/>
              <a:gd name="T78" fmla="*/ 1748 w 3902"/>
              <a:gd name="T79" fmla="*/ 1208 h 3698"/>
              <a:gd name="T80" fmla="*/ 1968 w 3902"/>
              <a:gd name="T81" fmla="*/ 1111 h 3698"/>
              <a:gd name="T82" fmla="*/ 2233 w 3902"/>
              <a:gd name="T83" fmla="*/ 945 h 3698"/>
              <a:gd name="T84" fmla="*/ 2392 w 3902"/>
              <a:gd name="T85" fmla="*/ 839 h 3698"/>
              <a:gd name="T86" fmla="*/ 2639 w 3902"/>
              <a:gd name="T87" fmla="*/ 759 h 3698"/>
              <a:gd name="T88" fmla="*/ 2930 w 3902"/>
              <a:gd name="T89" fmla="*/ 795 h 3698"/>
              <a:gd name="T90" fmla="*/ 3080 w 3902"/>
              <a:gd name="T91" fmla="*/ 1085 h 3698"/>
              <a:gd name="T92" fmla="*/ 3054 w 3902"/>
              <a:gd name="T93" fmla="*/ 1261 h 3698"/>
              <a:gd name="T94" fmla="*/ 3054 w 3902"/>
              <a:gd name="T95" fmla="*/ 1508 h 3698"/>
              <a:gd name="T96" fmla="*/ 3230 w 3902"/>
              <a:gd name="T97" fmla="*/ 1482 h 3698"/>
              <a:gd name="T98" fmla="*/ 3248 w 3902"/>
              <a:gd name="T99" fmla="*/ 1605 h 3698"/>
              <a:gd name="T100" fmla="*/ 3310 w 3902"/>
              <a:gd name="T101" fmla="*/ 1844 h 3698"/>
              <a:gd name="T102" fmla="*/ 3751 w 3902"/>
              <a:gd name="T103" fmla="*/ 1694 h 3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902" h="3698">
                <a:moveTo>
                  <a:pt x="3822" y="1694"/>
                </a:moveTo>
                <a:lnTo>
                  <a:pt x="3822" y="1773"/>
                </a:lnTo>
                <a:lnTo>
                  <a:pt x="3857" y="1844"/>
                </a:lnTo>
                <a:lnTo>
                  <a:pt x="3901" y="1897"/>
                </a:lnTo>
                <a:lnTo>
                  <a:pt x="3875" y="1950"/>
                </a:lnTo>
                <a:lnTo>
                  <a:pt x="3822" y="2002"/>
                </a:lnTo>
                <a:lnTo>
                  <a:pt x="3733" y="2020"/>
                </a:lnTo>
                <a:lnTo>
                  <a:pt x="3716" y="2073"/>
                </a:lnTo>
                <a:lnTo>
                  <a:pt x="3654" y="2100"/>
                </a:lnTo>
                <a:lnTo>
                  <a:pt x="3619" y="2179"/>
                </a:lnTo>
                <a:lnTo>
                  <a:pt x="3575" y="2241"/>
                </a:lnTo>
                <a:lnTo>
                  <a:pt x="3495" y="2258"/>
                </a:lnTo>
                <a:lnTo>
                  <a:pt x="3433" y="2294"/>
                </a:lnTo>
                <a:lnTo>
                  <a:pt x="3407" y="2355"/>
                </a:lnTo>
                <a:lnTo>
                  <a:pt x="3319" y="2373"/>
                </a:lnTo>
                <a:lnTo>
                  <a:pt x="3283" y="2417"/>
                </a:lnTo>
                <a:lnTo>
                  <a:pt x="3266" y="2479"/>
                </a:lnTo>
                <a:lnTo>
                  <a:pt x="3274" y="2558"/>
                </a:lnTo>
                <a:lnTo>
                  <a:pt x="3292" y="2620"/>
                </a:lnTo>
                <a:lnTo>
                  <a:pt x="3239" y="2664"/>
                </a:lnTo>
                <a:lnTo>
                  <a:pt x="3204" y="2726"/>
                </a:lnTo>
                <a:lnTo>
                  <a:pt x="3124" y="2797"/>
                </a:lnTo>
                <a:lnTo>
                  <a:pt x="3063" y="2876"/>
                </a:lnTo>
                <a:lnTo>
                  <a:pt x="3045" y="2929"/>
                </a:lnTo>
                <a:lnTo>
                  <a:pt x="3080" y="2991"/>
                </a:lnTo>
                <a:lnTo>
                  <a:pt x="3124" y="3000"/>
                </a:lnTo>
                <a:lnTo>
                  <a:pt x="3124" y="3061"/>
                </a:lnTo>
                <a:lnTo>
                  <a:pt x="3098" y="3105"/>
                </a:lnTo>
                <a:lnTo>
                  <a:pt x="3071" y="3158"/>
                </a:lnTo>
                <a:lnTo>
                  <a:pt x="3036" y="3211"/>
                </a:lnTo>
                <a:lnTo>
                  <a:pt x="3045" y="3282"/>
                </a:lnTo>
                <a:lnTo>
                  <a:pt x="3063" y="3352"/>
                </a:lnTo>
                <a:lnTo>
                  <a:pt x="2992" y="3335"/>
                </a:lnTo>
                <a:lnTo>
                  <a:pt x="2930" y="3352"/>
                </a:lnTo>
                <a:lnTo>
                  <a:pt x="2877" y="3414"/>
                </a:lnTo>
                <a:lnTo>
                  <a:pt x="2798" y="3388"/>
                </a:lnTo>
                <a:lnTo>
                  <a:pt x="2719" y="3370"/>
                </a:lnTo>
                <a:lnTo>
                  <a:pt x="2648" y="3397"/>
                </a:lnTo>
                <a:lnTo>
                  <a:pt x="2560" y="3450"/>
                </a:lnTo>
                <a:lnTo>
                  <a:pt x="2489" y="3476"/>
                </a:lnTo>
                <a:lnTo>
                  <a:pt x="2489" y="3529"/>
                </a:lnTo>
                <a:lnTo>
                  <a:pt x="2445" y="3591"/>
                </a:lnTo>
                <a:lnTo>
                  <a:pt x="2330" y="3635"/>
                </a:lnTo>
                <a:lnTo>
                  <a:pt x="2286" y="3697"/>
                </a:lnTo>
                <a:lnTo>
                  <a:pt x="2215" y="3661"/>
                </a:lnTo>
                <a:lnTo>
                  <a:pt x="2163" y="3511"/>
                </a:lnTo>
                <a:lnTo>
                  <a:pt x="2110" y="3432"/>
                </a:lnTo>
                <a:lnTo>
                  <a:pt x="2057" y="3458"/>
                </a:lnTo>
                <a:lnTo>
                  <a:pt x="1986" y="3485"/>
                </a:lnTo>
                <a:lnTo>
                  <a:pt x="1942" y="3432"/>
                </a:lnTo>
                <a:lnTo>
                  <a:pt x="1854" y="3414"/>
                </a:lnTo>
                <a:lnTo>
                  <a:pt x="1871" y="3485"/>
                </a:lnTo>
                <a:lnTo>
                  <a:pt x="1889" y="3573"/>
                </a:lnTo>
                <a:lnTo>
                  <a:pt x="1836" y="3635"/>
                </a:lnTo>
                <a:lnTo>
                  <a:pt x="1774" y="3617"/>
                </a:lnTo>
                <a:lnTo>
                  <a:pt x="1712" y="3626"/>
                </a:lnTo>
                <a:lnTo>
                  <a:pt x="1660" y="3661"/>
                </a:lnTo>
                <a:lnTo>
                  <a:pt x="1624" y="3688"/>
                </a:lnTo>
                <a:lnTo>
                  <a:pt x="1554" y="3697"/>
                </a:lnTo>
                <a:lnTo>
                  <a:pt x="1448" y="3697"/>
                </a:lnTo>
                <a:lnTo>
                  <a:pt x="1377" y="3661"/>
                </a:lnTo>
                <a:lnTo>
                  <a:pt x="1368" y="3617"/>
                </a:lnTo>
                <a:lnTo>
                  <a:pt x="1333" y="3582"/>
                </a:lnTo>
                <a:lnTo>
                  <a:pt x="1298" y="3520"/>
                </a:lnTo>
                <a:lnTo>
                  <a:pt x="1307" y="3450"/>
                </a:lnTo>
                <a:lnTo>
                  <a:pt x="1271" y="3397"/>
                </a:lnTo>
                <a:lnTo>
                  <a:pt x="1227" y="3326"/>
                </a:lnTo>
                <a:lnTo>
                  <a:pt x="1262" y="3238"/>
                </a:lnTo>
                <a:lnTo>
                  <a:pt x="1271" y="3176"/>
                </a:lnTo>
                <a:lnTo>
                  <a:pt x="1245" y="3123"/>
                </a:lnTo>
                <a:lnTo>
                  <a:pt x="1139" y="3132"/>
                </a:lnTo>
                <a:lnTo>
                  <a:pt x="1095" y="3061"/>
                </a:lnTo>
                <a:lnTo>
                  <a:pt x="1104" y="2973"/>
                </a:lnTo>
                <a:lnTo>
                  <a:pt x="1077" y="2920"/>
                </a:lnTo>
                <a:lnTo>
                  <a:pt x="971" y="2929"/>
                </a:lnTo>
                <a:lnTo>
                  <a:pt x="830" y="2955"/>
                </a:lnTo>
                <a:lnTo>
                  <a:pt x="733" y="2973"/>
                </a:lnTo>
                <a:lnTo>
                  <a:pt x="627" y="2982"/>
                </a:lnTo>
                <a:lnTo>
                  <a:pt x="548" y="2947"/>
                </a:lnTo>
                <a:lnTo>
                  <a:pt x="521" y="2876"/>
                </a:lnTo>
                <a:lnTo>
                  <a:pt x="459" y="2841"/>
                </a:lnTo>
                <a:lnTo>
                  <a:pt x="451" y="2779"/>
                </a:lnTo>
                <a:lnTo>
                  <a:pt x="451" y="2708"/>
                </a:lnTo>
                <a:lnTo>
                  <a:pt x="477" y="2638"/>
                </a:lnTo>
                <a:lnTo>
                  <a:pt x="424" y="2602"/>
                </a:lnTo>
                <a:lnTo>
                  <a:pt x="362" y="2550"/>
                </a:lnTo>
                <a:lnTo>
                  <a:pt x="336" y="2488"/>
                </a:lnTo>
                <a:lnTo>
                  <a:pt x="283" y="2461"/>
                </a:lnTo>
                <a:lnTo>
                  <a:pt x="274" y="2391"/>
                </a:lnTo>
                <a:lnTo>
                  <a:pt x="221" y="2338"/>
                </a:lnTo>
                <a:lnTo>
                  <a:pt x="221" y="2285"/>
                </a:lnTo>
                <a:lnTo>
                  <a:pt x="353" y="2232"/>
                </a:lnTo>
                <a:lnTo>
                  <a:pt x="415" y="2197"/>
                </a:lnTo>
                <a:lnTo>
                  <a:pt x="406" y="2126"/>
                </a:lnTo>
                <a:lnTo>
                  <a:pt x="398" y="2055"/>
                </a:lnTo>
                <a:lnTo>
                  <a:pt x="512" y="2029"/>
                </a:lnTo>
                <a:lnTo>
                  <a:pt x="592" y="2047"/>
                </a:lnTo>
                <a:lnTo>
                  <a:pt x="662" y="2064"/>
                </a:lnTo>
                <a:lnTo>
                  <a:pt x="733" y="2055"/>
                </a:lnTo>
                <a:lnTo>
                  <a:pt x="768" y="1923"/>
                </a:lnTo>
                <a:lnTo>
                  <a:pt x="751" y="1835"/>
                </a:lnTo>
                <a:lnTo>
                  <a:pt x="715" y="1764"/>
                </a:lnTo>
                <a:lnTo>
                  <a:pt x="645" y="1711"/>
                </a:lnTo>
                <a:lnTo>
                  <a:pt x="556" y="1702"/>
                </a:lnTo>
                <a:lnTo>
                  <a:pt x="371" y="1482"/>
                </a:lnTo>
                <a:lnTo>
                  <a:pt x="62" y="1252"/>
                </a:lnTo>
                <a:lnTo>
                  <a:pt x="0" y="1173"/>
                </a:lnTo>
                <a:lnTo>
                  <a:pt x="45" y="1138"/>
                </a:lnTo>
                <a:lnTo>
                  <a:pt x="106" y="1094"/>
                </a:lnTo>
                <a:lnTo>
                  <a:pt x="124" y="1014"/>
                </a:lnTo>
                <a:lnTo>
                  <a:pt x="133" y="953"/>
                </a:lnTo>
                <a:lnTo>
                  <a:pt x="212" y="927"/>
                </a:lnTo>
                <a:lnTo>
                  <a:pt x="248" y="970"/>
                </a:lnTo>
                <a:lnTo>
                  <a:pt x="239" y="1014"/>
                </a:lnTo>
                <a:lnTo>
                  <a:pt x="256" y="1049"/>
                </a:lnTo>
                <a:lnTo>
                  <a:pt x="353" y="1067"/>
                </a:lnTo>
                <a:lnTo>
                  <a:pt x="433" y="1041"/>
                </a:lnTo>
                <a:lnTo>
                  <a:pt x="459" y="953"/>
                </a:lnTo>
                <a:lnTo>
                  <a:pt x="442" y="848"/>
                </a:lnTo>
                <a:lnTo>
                  <a:pt x="442" y="777"/>
                </a:lnTo>
                <a:lnTo>
                  <a:pt x="406" y="706"/>
                </a:lnTo>
                <a:lnTo>
                  <a:pt x="415" y="627"/>
                </a:lnTo>
                <a:lnTo>
                  <a:pt x="433" y="539"/>
                </a:lnTo>
                <a:lnTo>
                  <a:pt x="353" y="450"/>
                </a:lnTo>
                <a:lnTo>
                  <a:pt x="283" y="415"/>
                </a:lnTo>
                <a:lnTo>
                  <a:pt x="203" y="345"/>
                </a:lnTo>
                <a:lnTo>
                  <a:pt x="248" y="292"/>
                </a:lnTo>
                <a:lnTo>
                  <a:pt x="318" y="274"/>
                </a:lnTo>
                <a:lnTo>
                  <a:pt x="433" y="256"/>
                </a:lnTo>
                <a:lnTo>
                  <a:pt x="486" y="265"/>
                </a:lnTo>
                <a:lnTo>
                  <a:pt x="503" y="212"/>
                </a:lnTo>
                <a:lnTo>
                  <a:pt x="556" y="168"/>
                </a:lnTo>
                <a:lnTo>
                  <a:pt x="636" y="115"/>
                </a:lnTo>
                <a:lnTo>
                  <a:pt x="698" y="71"/>
                </a:lnTo>
                <a:lnTo>
                  <a:pt x="759" y="36"/>
                </a:lnTo>
                <a:lnTo>
                  <a:pt x="812" y="0"/>
                </a:lnTo>
                <a:lnTo>
                  <a:pt x="856" y="80"/>
                </a:lnTo>
                <a:lnTo>
                  <a:pt x="883" y="159"/>
                </a:lnTo>
                <a:lnTo>
                  <a:pt x="936" y="221"/>
                </a:lnTo>
                <a:lnTo>
                  <a:pt x="1015" y="265"/>
                </a:lnTo>
                <a:lnTo>
                  <a:pt x="1077" y="300"/>
                </a:lnTo>
                <a:lnTo>
                  <a:pt x="1086" y="353"/>
                </a:lnTo>
                <a:lnTo>
                  <a:pt x="1077" y="450"/>
                </a:lnTo>
                <a:lnTo>
                  <a:pt x="1059" y="521"/>
                </a:lnTo>
                <a:lnTo>
                  <a:pt x="998" y="565"/>
                </a:lnTo>
                <a:lnTo>
                  <a:pt x="936" y="618"/>
                </a:lnTo>
                <a:lnTo>
                  <a:pt x="865" y="750"/>
                </a:lnTo>
                <a:lnTo>
                  <a:pt x="848" y="856"/>
                </a:lnTo>
                <a:lnTo>
                  <a:pt x="848" y="945"/>
                </a:lnTo>
                <a:lnTo>
                  <a:pt x="795" y="1032"/>
                </a:lnTo>
                <a:lnTo>
                  <a:pt x="759" y="1138"/>
                </a:lnTo>
                <a:lnTo>
                  <a:pt x="742" y="1244"/>
                </a:lnTo>
                <a:lnTo>
                  <a:pt x="768" y="1376"/>
                </a:lnTo>
                <a:lnTo>
                  <a:pt x="786" y="1455"/>
                </a:lnTo>
                <a:lnTo>
                  <a:pt x="874" y="1561"/>
                </a:lnTo>
                <a:lnTo>
                  <a:pt x="927" y="1650"/>
                </a:lnTo>
                <a:lnTo>
                  <a:pt x="1545" y="1623"/>
                </a:lnTo>
                <a:lnTo>
                  <a:pt x="1668" y="1420"/>
                </a:lnTo>
                <a:lnTo>
                  <a:pt x="1712" y="1323"/>
                </a:lnTo>
                <a:lnTo>
                  <a:pt x="1748" y="1208"/>
                </a:lnTo>
                <a:lnTo>
                  <a:pt x="1836" y="1191"/>
                </a:lnTo>
                <a:lnTo>
                  <a:pt x="1907" y="1226"/>
                </a:lnTo>
                <a:lnTo>
                  <a:pt x="1960" y="1191"/>
                </a:lnTo>
                <a:lnTo>
                  <a:pt x="1968" y="1111"/>
                </a:lnTo>
                <a:lnTo>
                  <a:pt x="2065" y="1067"/>
                </a:lnTo>
                <a:lnTo>
                  <a:pt x="2127" y="1005"/>
                </a:lnTo>
                <a:lnTo>
                  <a:pt x="2154" y="953"/>
                </a:lnTo>
                <a:lnTo>
                  <a:pt x="2233" y="945"/>
                </a:lnTo>
                <a:lnTo>
                  <a:pt x="2233" y="883"/>
                </a:lnTo>
                <a:lnTo>
                  <a:pt x="2242" y="839"/>
                </a:lnTo>
                <a:lnTo>
                  <a:pt x="2313" y="830"/>
                </a:lnTo>
                <a:lnTo>
                  <a:pt x="2392" y="839"/>
                </a:lnTo>
                <a:lnTo>
                  <a:pt x="2463" y="830"/>
                </a:lnTo>
                <a:lnTo>
                  <a:pt x="2524" y="803"/>
                </a:lnTo>
                <a:lnTo>
                  <a:pt x="2604" y="812"/>
                </a:lnTo>
                <a:lnTo>
                  <a:pt x="2639" y="759"/>
                </a:lnTo>
                <a:lnTo>
                  <a:pt x="2674" y="698"/>
                </a:lnTo>
                <a:lnTo>
                  <a:pt x="2727" y="662"/>
                </a:lnTo>
                <a:lnTo>
                  <a:pt x="2842" y="750"/>
                </a:lnTo>
                <a:lnTo>
                  <a:pt x="2930" y="795"/>
                </a:lnTo>
                <a:lnTo>
                  <a:pt x="3010" y="856"/>
                </a:lnTo>
                <a:lnTo>
                  <a:pt x="3071" y="927"/>
                </a:lnTo>
                <a:lnTo>
                  <a:pt x="3089" y="997"/>
                </a:lnTo>
                <a:lnTo>
                  <a:pt x="3080" y="1085"/>
                </a:lnTo>
                <a:lnTo>
                  <a:pt x="3124" y="1120"/>
                </a:lnTo>
                <a:lnTo>
                  <a:pt x="3177" y="1164"/>
                </a:lnTo>
                <a:lnTo>
                  <a:pt x="3142" y="1235"/>
                </a:lnTo>
                <a:lnTo>
                  <a:pt x="3054" y="1261"/>
                </a:lnTo>
                <a:lnTo>
                  <a:pt x="3054" y="1323"/>
                </a:lnTo>
                <a:lnTo>
                  <a:pt x="3036" y="1376"/>
                </a:lnTo>
                <a:lnTo>
                  <a:pt x="3027" y="1447"/>
                </a:lnTo>
                <a:lnTo>
                  <a:pt x="3054" y="1508"/>
                </a:lnTo>
                <a:lnTo>
                  <a:pt x="3089" y="1544"/>
                </a:lnTo>
                <a:lnTo>
                  <a:pt x="3151" y="1588"/>
                </a:lnTo>
                <a:lnTo>
                  <a:pt x="3204" y="1552"/>
                </a:lnTo>
                <a:lnTo>
                  <a:pt x="3230" y="1482"/>
                </a:lnTo>
                <a:lnTo>
                  <a:pt x="3257" y="1429"/>
                </a:lnTo>
                <a:lnTo>
                  <a:pt x="3319" y="1499"/>
                </a:lnTo>
                <a:lnTo>
                  <a:pt x="3310" y="1544"/>
                </a:lnTo>
                <a:lnTo>
                  <a:pt x="3248" y="1605"/>
                </a:lnTo>
                <a:lnTo>
                  <a:pt x="3283" y="1667"/>
                </a:lnTo>
                <a:lnTo>
                  <a:pt x="3257" y="1720"/>
                </a:lnTo>
                <a:lnTo>
                  <a:pt x="3274" y="1791"/>
                </a:lnTo>
                <a:lnTo>
                  <a:pt x="3310" y="1844"/>
                </a:lnTo>
                <a:lnTo>
                  <a:pt x="3310" y="1923"/>
                </a:lnTo>
                <a:lnTo>
                  <a:pt x="3372" y="1950"/>
                </a:lnTo>
                <a:lnTo>
                  <a:pt x="3451" y="1950"/>
                </a:lnTo>
                <a:lnTo>
                  <a:pt x="3751" y="1694"/>
                </a:lnTo>
                <a:lnTo>
                  <a:pt x="3804" y="1614"/>
                </a:lnTo>
                <a:lnTo>
                  <a:pt x="3822" y="1694"/>
                </a:lnTo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92D050"/>
              </a:solidFill>
            </a:endParaRPr>
          </a:p>
        </p:txBody>
      </p:sp>
      <p:sp>
        <p:nvSpPr>
          <p:cNvPr id="100" name="Freeform 3">
            <a:extLst>
              <a:ext uri="{FF2B5EF4-FFF2-40B4-BE49-F238E27FC236}">
                <a16:creationId xmlns:a16="http://schemas.microsoft.com/office/drawing/2014/main" id="{6A0AFCFB-5DB0-0743-9F6C-C70E255AF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823" y="2674845"/>
            <a:ext cx="268439" cy="377811"/>
          </a:xfrm>
          <a:custGeom>
            <a:avLst/>
            <a:gdLst>
              <a:gd name="T0" fmla="*/ 547 w 601"/>
              <a:gd name="T1" fmla="*/ 0 h 724"/>
              <a:gd name="T2" fmla="*/ 467 w 601"/>
              <a:gd name="T3" fmla="*/ 44 h 724"/>
              <a:gd name="T4" fmla="*/ 397 w 601"/>
              <a:gd name="T5" fmla="*/ 26 h 724"/>
              <a:gd name="T6" fmla="*/ 317 w 601"/>
              <a:gd name="T7" fmla="*/ 9 h 724"/>
              <a:gd name="T8" fmla="*/ 229 w 601"/>
              <a:gd name="T9" fmla="*/ 18 h 724"/>
              <a:gd name="T10" fmla="*/ 158 w 601"/>
              <a:gd name="T11" fmla="*/ 26 h 724"/>
              <a:gd name="T12" fmla="*/ 176 w 601"/>
              <a:gd name="T13" fmla="*/ 62 h 724"/>
              <a:gd name="T14" fmla="*/ 88 w 601"/>
              <a:gd name="T15" fmla="*/ 97 h 724"/>
              <a:gd name="T16" fmla="*/ 35 w 601"/>
              <a:gd name="T17" fmla="*/ 106 h 724"/>
              <a:gd name="T18" fmla="*/ 0 w 601"/>
              <a:gd name="T19" fmla="*/ 150 h 724"/>
              <a:gd name="T20" fmla="*/ 17 w 601"/>
              <a:gd name="T21" fmla="*/ 220 h 724"/>
              <a:gd name="T22" fmla="*/ 26 w 601"/>
              <a:gd name="T23" fmla="*/ 291 h 724"/>
              <a:gd name="T24" fmla="*/ 61 w 601"/>
              <a:gd name="T25" fmla="*/ 344 h 724"/>
              <a:gd name="T26" fmla="*/ 105 w 601"/>
              <a:gd name="T27" fmla="*/ 397 h 724"/>
              <a:gd name="T28" fmla="*/ 88 w 601"/>
              <a:gd name="T29" fmla="*/ 468 h 724"/>
              <a:gd name="T30" fmla="*/ 114 w 601"/>
              <a:gd name="T31" fmla="*/ 565 h 724"/>
              <a:gd name="T32" fmla="*/ 114 w 601"/>
              <a:gd name="T33" fmla="*/ 644 h 724"/>
              <a:gd name="T34" fmla="*/ 150 w 601"/>
              <a:gd name="T35" fmla="*/ 706 h 724"/>
              <a:gd name="T36" fmla="*/ 211 w 601"/>
              <a:gd name="T37" fmla="*/ 723 h 724"/>
              <a:gd name="T38" fmla="*/ 220 w 601"/>
              <a:gd name="T39" fmla="*/ 653 h 724"/>
              <a:gd name="T40" fmla="*/ 247 w 601"/>
              <a:gd name="T41" fmla="*/ 591 h 724"/>
              <a:gd name="T42" fmla="*/ 300 w 601"/>
              <a:gd name="T43" fmla="*/ 494 h 724"/>
              <a:gd name="T44" fmla="*/ 353 w 601"/>
              <a:gd name="T45" fmla="*/ 397 h 724"/>
              <a:gd name="T46" fmla="*/ 344 w 601"/>
              <a:gd name="T47" fmla="*/ 335 h 724"/>
              <a:gd name="T48" fmla="*/ 361 w 601"/>
              <a:gd name="T49" fmla="*/ 265 h 724"/>
              <a:gd name="T50" fmla="*/ 423 w 601"/>
              <a:gd name="T51" fmla="*/ 203 h 724"/>
              <a:gd name="T52" fmla="*/ 494 w 601"/>
              <a:gd name="T53" fmla="*/ 132 h 724"/>
              <a:gd name="T54" fmla="*/ 564 w 601"/>
              <a:gd name="T55" fmla="*/ 97 h 724"/>
              <a:gd name="T56" fmla="*/ 600 w 601"/>
              <a:gd name="T57" fmla="*/ 44 h 724"/>
              <a:gd name="T58" fmla="*/ 547 w 601"/>
              <a:gd name="T59" fmla="*/ 0 h 7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1" h="724">
                <a:moveTo>
                  <a:pt x="547" y="0"/>
                </a:moveTo>
                <a:lnTo>
                  <a:pt x="467" y="44"/>
                </a:lnTo>
                <a:lnTo>
                  <a:pt x="397" y="26"/>
                </a:lnTo>
                <a:lnTo>
                  <a:pt x="317" y="9"/>
                </a:lnTo>
                <a:lnTo>
                  <a:pt x="229" y="18"/>
                </a:lnTo>
                <a:lnTo>
                  <a:pt x="158" y="26"/>
                </a:lnTo>
                <a:lnTo>
                  <a:pt x="176" y="62"/>
                </a:lnTo>
                <a:lnTo>
                  <a:pt x="88" y="97"/>
                </a:lnTo>
                <a:lnTo>
                  <a:pt x="35" y="106"/>
                </a:lnTo>
                <a:lnTo>
                  <a:pt x="0" y="150"/>
                </a:lnTo>
                <a:lnTo>
                  <a:pt x="17" y="220"/>
                </a:lnTo>
                <a:lnTo>
                  <a:pt x="26" y="291"/>
                </a:lnTo>
                <a:lnTo>
                  <a:pt x="61" y="344"/>
                </a:lnTo>
                <a:lnTo>
                  <a:pt x="105" y="397"/>
                </a:lnTo>
                <a:lnTo>
                  <a:pt x="88" y="468"/>
                </a:lnTo>
                <a:lnTo>
                  <a:pt x="114" y="565"/>
                </a:lnTo>
                <a:lnTo>
                  <a:pt x="114" y="644"/>
                </a:lnTo>
                <a:lnTo>
                  <a:pt x="150" y="706"/>
                </a:lnTo>
                <a:lnTo>
                  <a:pt x="211" y="723"/>
                </a:lnTo>
                <a:lnTo>
                  <a:pt x="220" y="653"/>
                </a:lnTo>
                <a:lnTo>
                  <a:pt x="247" y="591"/>
                </a:lnTo>
                <a:lnTo>
                  <a:pt x="300" y="494"/>
                </a:lnTo>
                <a:lnTo>
                  <a:pt x="353" y="397"/>
                </a:lnTo>
                <a:lnTo>
                  <a:pt x="344" y="335"/>
                </a:lnTo>
                <a:lnTo>
                  <a:pt x="361" y="265"/>
                </a:lnTo>
                <a:lnTo>
                  <a:pt x="423" y="203"/>
                </a:lnTo>
                <a:lnTo>
                  <a:pt x="494" y="132"/>
                </a:lnTo>
                <a:lnTo>
                  <a:pt x="564" y="97"/>
                </a:lnTo>
                <a:lnTo>
                  <a:pt x="600" y="44"/>
                </a:lnTo>
                <a:lnTo>
                  <a:pt x="547" y="0"/>
                </a:lnTo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01" name="Freeform 14">
            <a:extLst>
              <a:ext uri="{FF2B5EF4-FFF2-40B4-BE49-F238E27FC236}">
                <a16:creationId xmlns:a16="http://schemas.microsoft.com/office/drawing/2014/main" id="{450AC3D8-BC2D-6B4B-9858-81F5B4C02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391" y="2159463"/>
            <a:ext cx="675045" cy="562108"/>
          </a:xfrm>
          <a:custGeom>
            <a:avLst/>
            <a:gdLst>
              <a:gd name="T0" fmla="*/ 1438 w 1510"/>
              <a:gd name="T1" fmla="*/ 0 h 1077"/>
              <a:gd name="T2" fmla="*/ 1323 w 1510"/>
              <a:gd name="T3" fmla="*/ 79 h 1077"/>
              <a:gd name="T4" fmla="*/ 1165 w 1510"/>
              <a:gd name="T5" fmla="*/ 35 h 1077"/>
              <a:gd name="T6" fmla="*/ 1006 w 1510"/>
              <a:gd name="T7" fmla="*/ 115 h 1077"/>
              <a:gd name="T8" fmla="*/ 935 w 1510"/>
              <a:gd name="T9" fmla="*/ 194 h 1077"/>
              <a:gd name="T10" fmla="*/ 776 w 1510"/>
              <a:gd name="T11" fmla="*/ 300 h 1077"/>
              <a:gd name="T12" fmla="*/ 661 w 1510"/>
              <a:gd name="T13" fmla="*/ 326 h 1077"/>
              <a:gd name="T14" fmla="*/ 556 w 1510"/>
              <a:gd name="T15" fmla="*/ 97 h 1077"/>
              <a:gd name="T16" fmla="*/ 432 w 1510"/>
              <a:gd name="T17" fmla="*/ 150 h 1077"/>
              <a:gd name="T18" fmla="*/ 300 w 1510"/>
              <a:gd name="T19" fmla="*/ 79 h 1077"/>
              <a:gd name="T20" fmla="*/ 335 w 1510"/>
              <a:gd name="T21" fmla="*/ 238 h 1077"/>
              <a:gd name="T22" fmla="*/ 220 w 1510"/>
              <a:gd name="T23" fmla="*/ 282 h 1077"/>
              <a:gd name="T24" fmla="*/ 106 w 1510"/>
              <a:gd name="T25" fmla="*/ 326 h 1077"/>
              <a:gd name="T26" fmla="*/ 0 w 1510"/>
              <a:gd name="T27" fmla="*/ 362 h 1077"/>
              <a:gd name="T28" fmla="*/ 0 w 1510"/>
              <a:gd name="T29" fmla="*/ 485 h 1077"/>
              <a:gd name="T30" fmla="*/ 123 w 1510"/>
              <a:gd name="T31" fmla="*/ 459 h 1077"/>
              <a:gd name="T32" fmla="*/ 132 w 1510"/>
              <a:gd name="T33" fmla="*/ 538 h 1077"/>
              <a:gd name="T34" fmla="*/ 79 w 1510"/>
              <a:gd name="T35" fmla="*/ 635 h 1077"/>
              <a:gd name="T36" fmla="*/ 61 w 1510"/>
              <a:gd name="T37" fmla="*/ 759 h 1077"/>
              <a:gd name="T38" fmla="*/ 132 w 1510"/>
              <a:gd name="T39" fmla="*/ 838 h 1077"/>
              <a:gd name="T40" fmla="*/ 203 w 1510"/>
              <a:gd name="T41" fmla="*/ 918 h 1077"/>
              <a:gd name="T42" fmla="*/ 361 w 1510"/>
              <a:gd name="T43" fmla="*/ 944 h 1077"/>
              <a:gd name="T44" fmla="*/ 467 w 1510"/>
              <a:gd name="T45" fmla="*/ 979 h 1077"/>
              <a:gd name="T46" fmla="*/ 547 w 1510"/>
              <a:gd name="T47" fmla="*/ 1041 h 1077"/>
              <a:gd name="T48" fmla="*/ 688 w 1510"/>
              <a:gd name="T49" fmla="*/ 1032 h 1077"/>
              <a:gd name="T50" fmla="*/ 679 w 1510"/>
              <a:gd name="T51" fmla="*/ 926 h 1077"/>
              <a:gd name="T52" fmla="*/ 661 w 1510"/>
              <a:gd name="T53" fmla="*/ 768 h 1077"/>
              <a:gd name="T54" fmla="*/ 794 w 1510"/>
              <a:gd name="T55" fmla="*/ 723 h 1077"/>
              <a:gd name="T56" fmla="*/ 917 w 1510"/>
              <a:gd name="T57" fmla="*/ 670 h 1077"/>
              <a:gd name="T58" fmla="*/ 1023 w 1510"/>
              <a:gd name="T59" fmla="*/ 556 h 1077"/>
              <a:gd name="T60" fmla="*/ 1200 w 1510"/>
              <a:gd name="T61" fmla="*/ 538 h 1077"/>
              <a:gd name="T62" fmla="*/ 1385 w 1510"/>
              <a:gd name="T63" fmla="*/ 503 h 1077"/>
              <a:gd name="T64" fmla="*/ 1447 w 1510"/>
              <a:gd name="T65" fmla="*/ 326 h 1077"/>
              <a:gd name="T66" fmla="*/ 1473 w 1510"/>
              <a:gd name="T67" fmla="*/ 167 h 1077"/>
              <a:gd name="T68" fmla="*/ 1509 w 1510"/>
              <a:gd name="T69" fmla="*/ 17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10" h="1077">
                <a:moveTo>
                  <a:pt x="1509" y="17"/>
                </a:moveTo>
                <a:lnTo>
                  <a:pt x="1438" y="0"/>
                </a:lnTo>
                <a:lnTo>
                  <a:pt x="1376" y="17"/>
                </a:lnTo>
                <a:lnTo>
                  <a:pt x="1323" y="79"/>
                </a:lnTo>
                <a:lnTo>
                  <a:pt x="1244" y="53"/>
                </a:lnTo>
                <a:lnTo>
                  <a:pt x="1165" y="35"/>
                </a:lnTo>
                <a:lnTo>
                  <a:pt x="1094" y="62"/>
                </a:lnTo>
                <a:lnTo>
                  <a:pt x="1006" y="115"/>
                </a:lnTo>
                <a:lnTo>
                  <a:pt x="935" y="141"/>
                </a:lnTo>
                <a:lnTo>
                  <a:pt x="935" y="194"/>
                </a:lnTo>
                <a:lnTo>
                  <a:pt x="891" y="256"/>
                </a:lnTo>
                <a:lnTo>
                  <a:pt x="776" y="300"/>
                </a:lnTo>
                <a:lnTo>
                  <a:pt x="732" y="362"/>
                </a:lnTo>
                <a:lnTo>
                  <a:pt x="661" y="326"/>
                </a:lnTo>
                <a:lnTo>
                  <a:pt x="609" y="176"/>
                </a:lnTo>
                <a:lnTo>
                  <a:pt x="556" y="97"/>
                </a:lnTo>
                <a:lnTo>
                  <a:pt x="503" y="123"/>
                </a:lnTo>
                <a:lnTo>
                  <a:pt x="432" y="150"/>
                </a:lnTo>
                <a:lnTo>
                  <a:pt x="388" y="97"/>
                </a:lnTo>
                <a:lnTo>
                  <a:pt x="300" y="79"/>
                </a:lnTo>
                <a:lnTo>
                  <a:pt x="317" y="150"/>
                </a:lnTo>
                <a:lnTo>
                  <a:pt x="335" y="238"/>
                </a:lnTo>
                <a:lnTo>
                  <a:pt x="282" y="300"/>
                </a:lnTo>
                <a:lnTo>
                  <a:pt x="220" y="282"/>
                </a:lnTo>
                <a:lnTo>
                  <a:pt x="158" y="291"/>
                </a:lnTo>
                <a:lnTo>
                  <a:pt x="106" y="326"/>
                </a:lnTo>
                <a:lnTo>
                  <a:pt x="70" y="353"/>
                </a:lnTo>
                <a:lnTo>
                  <a:pt x="0" y="362"/>
                </a:lnTo>
                <a:lnTo>
                  <a:pt x="35" y="432"/>
                </a:lnTo>
                <a:lnTo>
                  <a:pt x="0" y="485"/>
                </a:lnTo>
                <a:lnTo>
                  <a:pt x="61" y="494"/>
                </a:lnTo>
                <a:lnTo>
                  <a:pt x="123" y="459"/>
                </a:lnTo>
                <a:lnTo>
                  <a:pt x="194" y="476"/>
                </a:lnTo>
                <a:lnTo>
                  <a:pt x="132" y="538"/>
                </a:lnTo>
                <a:lnTo>
                  <a:pt x="88" y="582"/>
                </a:lnTo>
                <a:lnTo>
                  <a:pt x="79" y="635"/>
                </a:lnTo>
                <a:lnTo>
                  <a:pt x="79" y="688"/>
                </a:lnTo>
                <a:lnTo>
                  <a:pt x="61" y="759"/>
                </a:lnTo>
                <a:lnTo>
                  <a:pt x="61" y="829"/>
                </a:lnTo>
                <a:lnTo>
                  <a:pt x="132" y="838"/>
                </a:lnTo>
                <a:lnTo>
                  <a:pt x="185" y="856"/>
                </a:lnTo>
                <a:lnTo>
                  <a:pt x="203" y="918"/>
                </a:lnTo>
                <a:lnTo>
                  <a:pt x="238" y="962"/>
                </a:lnTo>
                <a:lnTo>
                  <a:pt x="361" y="944"/>
                </a:lnTo>
                <a:lnTo>
                  <a:pt x="441" y="944"/>
                </a:lnTo>
                <a:lnTo>
                  <a:pt x="467" y="979"/>
                </a:lnTo>
                <a:lnTo>
                  <a:pt x="547" y="988"/>
                </a:lnTo>
                <a:lnTo>
                  <a:pt x="547" y="1041"/>
                </a:lnTo>
                <a:lnTo>
                  <a:pt x="626" y="1076"/>
                </a:lnTo>
                <a:lnTo>
                  <a:pt x="688" y="1032"/>
                </a:lnTo>
                <a:lnTo>
                  <a:pt x="679" y="979"/>
                </a:lnTo>
                <a:lnTo>
                  <a:pt x="679" y="926"/>
                </a:lnTo>
                <a:lnTo>
                  <a:pt x="697" y="856"/>
                </a:lnTo>
                <a:lnTo>
                  <a:pt x="661" y="768"/>
                </a:lnTo>
                <a:lnTo>
                  <a:pt x="706" y="723"/>
                </a:lnTo>
                <a:lnTo>
                  <a:pt x="794" y="723"/>
                </a:lnTo>
                <a:lnTo>
                  <a:pt x="838" y="688"/>
                </a:lnTo>
                <a:lnTo>
                  <a:pt x="917" y="670"/>
                </a:lnTo>
                <a:lnTo>
                  <a:pt x="979" y="600"/>
                </a:lnTo>
                <a:lnTo>
                  <a:pt x="1023" y="556"/>
                </a:lnTo>
                <a:lnTo>
                  <a:pt x="1094" y="529"/>
                </a:lnTo>
                <a:lnTo>
                  <a:pt x="1200" y="538"/>
                </a:lnTo>
                <a:lnTo>
                  <a:pt x="1315" y="538"/>
                </a:lnTo>
                <a:lnTo>
                  <a:pt x="1385" y="503"/>
                </a:lnTo>
                <a:lnTo>
                  <a:pt x="1447" y="415"/>
                </a:lnTo>
                <a:lnTo>
                  <a:pt x="1447" y="326"/>
                </a:lnTo>
                <a:lnTo>
                  <a:pt x="1482" y="265"/>
                </a:lnTo>
                <a:lnTo>
                  <a:pt x="1473" y="167"/>
                </a:lnTo>
                <a:lnTo>
                  <a:pt x="1482" y="97"/>
                </a:lnTo>
                <a:lnTo>
                  <a:pt x="1509" y="17"/>
                </a:lnTo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02" name="Freeform 17">
            <a:extLst>
              <a:ext uri="{FF2B5EF4-FFF2-40B4-BE49-F238E27FC236}">
                <a16:creationId xmlns:a16="http://schemas.microsoft.com/office/drawing/2014/main" id="{385BA113-4B11-6C46-8AAF-FA6600F11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673" y="2300971"/>
            <a:ext cx="521087" cy="506820"/>
          </a:xfrm>
          <a:custGeom>
            <a:avLst/>
            <a:gdLst>
              <a:gd name="T0" fmla="*/ 221 w 1166"/>
              <a:gd name="T1" fmla="*/ 592 h 972"/>
              <a:gd name="T2" fmla="*/ 150 w 1166"/>
              <a:gd name="T3" fmla="*/ 547 h 972"/>
              <a:gd name="T4" fmla="*/ 142 w 1166"/>
              <a:gd name="T5" fmla="*/ 477 h 972"/>
              <a:gd name="T6" fmla="*/ 97 w 1166"/>
              <a:gd name="T7" fmla="*/ 406 h 972"/>
              <a:gd name="T8" fmla="*/ 44 w 1166"/>
              <a:gd name="T9" fmla="*/ 362 h 972"/>
              <a:gd name="T10" fmla="*/ 0 w 1166"/>
              <a:gd name="T11" fmla="*/ 292 h 972"/>
              <a:gd name="T12" fmla="*/ 80 w 1166"/>
              <a:gd name="T13" fmla="*/ 247 h 972"/>
              <a:gd name="T14" fmla="*/ 124 w 1166"/>
              <a:gd name="T15" fmla="*/ 186 h 972"/>
              <a:gd name="T16" fmla="*/ 177 w 1166"/>
              <a:gd name="T17" fmla="*/ 133 h 972"/>
              <a:gd name="T18" fmla="*/ 230 w 1166"/>
              <a:gd name="T19" fmla="*/ 133 h 972"/>
              <a:gd name="T20" fmla="*/ 283 w 1166"/>
              <a:gd name="T21" fmla="*/ 80 h 972"/>
              <a:gd name="T22" fmla="*/ 389 w 1166"/>
              <a:gd name="T23" fmla="*/ 80 h 972"/>
              <a:gd name="T24" fmla="*/ 362 w 1166"/>
              <a:gd name="T25" fmla="*/ 0 h 972"/>
              <a:gd name="T26" fmla="*/ 433 w 1166"/>
              <a:gd name="T27" fmla="*/ 36 h 972"/>
              <a:gd name="T28" fmla="*/ 539 w 1166"/>
              <a:gd name="T29" fmla="*/ 36 h 972"/>
              <a:gd name="T30" fmla="*/ 574 w 1166"/>
              <a:gd name="T31" fmla="*/ 106 h 972"/>
              <a:gd name="T32" fmla="*/ 539 w 1166"/>
              <a:gd name="T33" fmla="*/ 159 h 972"/>
              <a:gd name="T34" fmla="*/ 600 w 1166"/>
              <a:gd name="T35" fmla="*/ 168 h 972"/>
              <a:gd name="T36" fmla="*/ 662 w 1166"/>
              <a:gd name="T37" fmla="*/ 133 h 972"/>
              <a:gd name="T38" fmla="*/ 733 w 1166"/>
              <a:gd name="T39" fmla="*/ 150 h 972"/>
              <a:gd name="T40" fmla="*/ 733 w 1166"/>
              <a:gd name="T41" fmla="*/ 203 h 972"/>
              <a:gd name="T42" fmla="*/ 627 w 1166"/>
              <a:gd name="T43" fmla="*/ 256 h 972"/>
              <a:gd name="T44" fmla="*/ 618 w 1166"/>
              <a:gd name="T45" fmla="*/ 309 h 972"/>
              <a:gd name="T46" fmla="*/ 618 w 1166"/>
              <a:gd name="T47" fmla="*/ 362 h 972"/>
              <a:gd name="T48" fmla="*/ 600 w 1166"/>
              <a:gd name="T49" fmla="*/ 433 h 972"/>
              <a:gd name="T50" fmla="*/ 600 w 1166"/>
              <a:gd name="T51" fmla="*/ 503 h 972"/>
              <a:gd name="T52" fmla="*/ 671 w 1166"/>
              <a:gd name="T53" fmla="*/ 512 h 972"/>
              <a:gd name="T54" fmla="*/ 724 w 1166"/>
              <a:gd name="T55" fmla="*/ 530 h 972"/>
              <a:gd name="T56" fmla="*/ 742 w 1166"/>
              <a:gd name="T57" fmla="*/ 592 h 972"/>
              <a:gd name="T58" fmla="*/ 777 w 1166"/>
              <a:gd name="T59" fmla="*/ 636 h 972"/>
              <a:gd name="T60" fmla="*/ 900 w 1166"/>
              <a:gd name="T61" fmla="*/ 618 h 972"/>
              <a:gd name="T62" fmla="*/ 980 w 1166"/>
              <a:gd name="T63" fmla="*/ 618 h 972"/>
              <a:gd name="T64" fmla="*/ 1006 w 1166"/>
              <a:gd name="T65" fmla="*/ 653 h 972"/>
              <a:gd name="T66" fmla="*/ 1086 w 1166"/>
              <a:gd name="T67" fmla="*/ 662 h 972"/>
              <a:gd name="T68" fmla="*/ 1086 w 1166"/>
              <a:gd name="T69" fmla="*/ 715 h 972"/>
              <a:gd name="T70" fmla="*/ 1165 w 1166"/>
              <a:gd name="T71" fmla="*/ 750 h 972"/>
              <a:gd name="T72" fmla="*/ 1165 w 1166"/>
              <a:gd name="T73" fmla="*/ 830 h 972"/>
              <a:gd name="T74" fmla="*/ 1139 w 1166"/>
              <a:gd name="T75" fmla="*/ 874 h 972"/>
              <a:gd name="T76" fmla="*/ 1059 w 1166"/>
              <a:gd name="T77" fmla="*/ 918 h 972"/>
              <a:gd name="T78" fmla="*/ 989 w 1166"/>
              <a:gd name="T79" fmla="*/ 900 h 972"/>
              <a:gd name="T80" fmla="*/ 909 w 1166"/>
              <a:gd name="T81" fmla="*/ 883 h 972"/>
              <a:gd name="T82" fmla="*/ 821 w 1166"/>
              <a:gd name="T83" fmla="*/ 892 h 972"/>
              <a:gd name="T84" fmla="*/ 750 w 1166"/>
              <a:gd name="T85" fmla="*/ 900 h 972"/>
              <a:gd name="T86" fmla="*/ 768 w 1166"/>
              <a:gd name="T87" fmla="*/ 936 h 972"/>
              <a:gd name="T88" fmla="*/ 680 w 1166"/>
              <a:gd name="T89" fmla="*/ 971 h 972"/>
              <a:gd name="T90" fmla="*/ 653 w 1166"/>
              <a:gd name="T91" fmla="*/ 883 h 972"/>
              <a:gd name="T92" fmla="*/ 592 w 1166"/>
              <a:gd name="T93" fmla="*/ 865 h 972"/>
              <a:gd name="T94" fmla="*/ 539 w 1166"/>
              <a:gd name="T95" fmla="*/ 856 h 972"/>
              <a:gd name="T96" fmla="*/ 486 w 1166"/>
              <a:gd name="T97" fmla="*/ 812 h 972"/>
              <a:gd name="T98" fmla="*/ 512 w 1166"/>
              <a:gd name="T99" fmla="*/ 715 h 972"/>
              <a:gd name="T100" fmla="*/ 424 w 1166"/>
              <a:gd name="T101" fmla="*/ 715 h 972"/>
              <a:gd name="T102" fmla="*/ 406 w 1166"/>
              <a:gd name="T103" fmla="*/ 680 h 972"/>
              <a:gd name="T104" fmla="*/ 353 w 1166"/>
              <a:gd name="T105" fmla="*/ 618 h 972"/>
              <a:gd name="T106" fmla="*/ 283 w 1166"/>
              <a:gd name="T107" fmla="*/ 583 h 972"/>
              <a:gd name="T108" fmla="*/ 221 w 1166"/>
              <a:gd name="T109" fmla="*/ 592 h 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166" h="972">
                <a:moveTo>
                  <a:pt x="221" y="592"/>
                </a:moveTo>
                <a:lnTo>
                  <a:pt x="150" y="547"/>
                </a:lnTo>
                <a:lnTo>
                  <a:pt x="142" y="477"/>
                </a:lnTo>
                <a:lnTo>
                  <a:pt x="97" y="406"/>
                </a:lnTo>
                <a:lnTo>
                  <a:pt x="44" y="362"/>
                </a:lnTo>
                <a:lnTo>
                  <a:pt x="0" y="292"/>
                </a:lnTo>
                <a:lnTo>
                  <a:pt x="80" y="247"/>
                </a:lnTo>
                <a:lnTo>
                  <a:pt x="124" y="186"/>
                </a:lnTo>
                <a:lnTo>
                  <a:pt x="177" y="133"/>
                </a:lnTo>
                <a:lnTo>
                  <a:pt x="230" y="133"/>
                </a:lnTo>
                <a:lnTo>
                  <a:pt x="283" y="80"/>
                </a:lnTo>
                <a:lnTo>
                  <a:pt x="389" y="80"/>
                </a:lnTo>
                <a:lnTo>
                  <a:pt x="362" y="0"/>
                </a:lnTo>
                <a:lnTo>
                  <a:pt x="433" y="36"/>
                </a:lnTo>
                <a:lnTo>
                  <a:pt x="539" y="36"/>
                </a:lnTo>
                <a:lnTo>
                  <a:pt x="574" y="106"/>
                </a:lnTo>
                <a:lnTo>
                  <a:pt x="539" y="159"/>
                </a:lnTo>
                <a:lnTo>
                  <a:pt x="600" y="168"/>
                </a:lnTo>
                <a:lnTo>
                  <a:pt x="662" y="133"/>
                </a:lnTo>
                <a:lnTo>
                  <a:pt x="733" y="150"/>
                </a:lnTo>
                <a:lnTo>
                  <a:pt x="733" y="203"/>
                </a:lnTo>
                <a:lnTo>
                  <a:pt x="627" y="256"/>
                </a:lnTo>
                <a:lnTo>
                  <a:pt x="618" y="309"/>
                </a:lnTo>
                <a:lnTo>
                  <a:pt x="618" y="362"/>
                </a:lnTo>
                <a:lnTo>
                  <a:pt x="600" y="433"/>
                </a:lnTo>
                <a:lnTo>
                  <a:pt x="600" y="503"/>
                </a:lnTo>
                <a:lnTo>
                  <a:pt x="671" y="512"/>
                </a:lnTo>
                <a:lnTo>
                  <a:pt x="724" y="530"/>
                </a:lnTo>
                <a:lnTo>
                  <a:pt x="742" y="592"/>
                </a:lnTo>
                <a:lnTo>
                  <a:pt x="777" y="636"/>
                </a:lnTo>
                <a:lnTo>
                  <a:pt x="900" y="618"/>
                </a:lnTo>
                <a:lnTo>
                  <a:pt x="980" y="618"/>
                </a:lnTo>
                <a:lnTo>
                  <a:pt x="1006" y="653"/>
                </a:lnTo>
                <a:lnTo>
                  <a:pt x="1086" y="662"/>
                </a:lnTo>
                <a:lnTo>
                  <a:pt x="1086" y="715"/>
                </a:lnTo>
                <a:lnTo>
                  <a:pt x="1165" y="750"/>
                </a:lnTo>
                <a:lnTo>
                  <a:pt x="1165" y="830"/>
                </a:lnTo>
                <a:lnTo>
                  <a:pt x="1139" y="874"/>
                </a:lnTo>
                <a:lnTo>
                  <a:pt x="1059" y="918"/>
                </a:lnTo>
                <a:lnTo>
                  <a:pt x="989" y="900"/>
                </a:lnTo>
                <a:lnTo>
                  <a:pt x="909" y="883"/>
                </a:lnTo>
                <a:lnTo>
                  <a:pt x="821" y="892"/>
                </a:lnTo>
                <a:lnTo>
                  <a:pt x="750" y="900"/>
                </a:lnTo>
                <a:lnTo>
                  <a:pt x="768" y="936"/>
                </a:lnTo>
                <a:lnTo>
                  <a:pt x="680" y="971"/>
                </a:lnTo>
                <a:lnTo>
                  <a:pt x="653" y="883"/>
                </a:lnTo>
                <a:lnTo>
                  <a:pt x="592" y="865"/>
                </a:lnTo>
                <a:lnTo>
                  <a:pt x="539" y="856"/>
                </a:lnTo>
                <a:lnTo>
                  <a:pt x="486" y="812"/>
                </a:lnTo>
                <a:lnTo>
                  <a:pt x="512" y="715"/>
                </a:lnTo>
                <a:lnTo>
                  <a:pt x="424" y="715"/>
                </a:lnTo>
                <a:lnTo>
                  <a:pt x="406" y="680"/>
                </a:lnTo>
                <a:lnTo>
                  <a:pt x="353" y="618"/>
                </a:lnTo>
                <a:lnTo>
                  <a:pt x="283" y="583"/>
                </a:lnTo>
                <a:lnTo>
                  <a:pt x="221" y="592"/>
                </a:lnTo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1C854E04-1896-4245-B457-BA9F38510E46}"/>
              </a:ext>
            </a:extLst>
          </p:cNvPr>
          <p:cNvSpPr txBox="1"/>
          <p:nvPr/>
        </p:nvSpPr>
        <p:spPr>
          <a:xfrm>
            <a:off x="10408275" y="1523207"/>
            <a:ext cx="181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37.5%</a:t>
            </a:r>
          </a:p>
          <a:p>
            <a:r>
              <a:rPr lang="es-CO" dirty="0">
                <a:solidFill>
                  <a:srgbClr val="00B050"/>
                </a:solidFill>
              </a:rPr>
              <a:t>Rural: 87.5%</a:t>
            </a:r>
          </a:p>
        </p:txBody>
      </p: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EFBF56A9-1065-DE4B-8C0C-11FB13885B21}"/>
              </a:ext>
            </a:extLst>
          </p:cNvPr>
          <p:cNvSpPr txBox="1"/>
          <p:nvPr/>
        </p:nvSpPr>
        <p:spPr>
          <a:xfrm>
            <a:off x="10403847" y="2217419"/>
            <a:ext cx="166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50%</a:t>
            </a:r>
          </a:p>
          <a:p>
            <a:r>
              <a:rPr lang="es-CO" dirty="0">
                <a:solidFill>
                  <a:srgbClr val="00B050"/>
                </a:solidFill>
              </a:rPr>
              <a:t>Rural: 2,5.%</a:t>
            </a: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99821690-3AB6-7D4F-85B0-2BDC5326C05D}"/>
              </a:ext>
            </a:extLst>
          </p:cNvPr>
          <p:cNvSpPr txBox="1"/>
          <p:nvPr/>
        </p:nvSpPr>
        <p:spPr>
          <a:xfrm>
            <a:off x="10365823" y="2971128"/>
            <a:ext cx="1792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12.5%</a:t>
            </a:r>
          </a:p>
          <a:p>
            <a:r>
              <a:rPr lang="es-CO" dirty="0">
                <a:solidFill>
                  <a:srgbClr val="00B050"/>
                </a:solidFill>
              </a:rPr>
              <a:t>Rural: 10%</a:t>
            </a:r>
          </a:p>
        </p:txBody>
      </p:sp>
      <p:sp>
        <p:nvSpPr>
          <p:cNvPr id="106" name="CuadroTexto 105">
            <a:extLst>
              <a:ext uri="{FF2B5EF4-FFF2-40B4-BE49-F238E27FC236}">
                <a16:creationId xmlns:a16="http://schemas.microsoft.com/office/drawing/2014/main" id="{65EBCAC7-5A6D-A445-BC51-5AAABEFB7C5C}"/>
              </a:ext>
            </a:extLst>
          </p:cNvPr>
          <p:cNvSpPr txBox="1"/>
          <p:nvPr/>
        </p:nvSpPr>
        <p:spPr>
          <a:xfrm>
            <a:off x="5686809" y="4767387"/>
            <a:ext cx="2653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Work Sans Thin" pitchFamily="2" charset="77"/>
              </a:rPr>
              <a:t>Opera con normalidad en  las ETC</a:t>
            </a:r>
          </a:p>
        </p:txBody>
      </p:sp>
    </p:spTree>
    <p:extLst>
      <p:ext uri="{BB962C8B-B14F-4D97-AF65-F5344CB8AC3E}">
        <p14:creationId xmlns:p14="http://schemas.microsoft.com/office/powerpoint/2010/main" val="2325745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12605" y="15766"/>
            <a:ext cx="521568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47260" y="19930"/>
            <a:ext cx="6929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2085" y="35131"/>
            <a:ext cx="4514851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REGIÓN SANTANDERES- 8 ETC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3172125" y="4987419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3019649" y="2154061"/>
            <a:ext cx="1969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3019649" y="3471098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968775" y="4656942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7.255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890660" y="1849375"/>
            <a:ext cx="340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14.389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934266" y="3305707"/>
            <a:ext cx="408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4.774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339463" y="5680299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688877" y="1637173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877" y="2893182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333" y="4252097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114348" y="674818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191003" y="2956235"/>
            <a:ext cx="29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y Canal TRO)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5695" y="2972186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695" y="1377299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234697" y="2365896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0391" y="2248917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117715" y="1666301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8388403" y="511116"/>
            <a:ext cx="331591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880642" y="3435581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5646241" y="3873747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245" y="3926420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dirty="0">
              <a:solidFill>
                <a:schemeClr val="tx1"/>
              </a:solidFill>
              <a:latin typeface="Work Sans Thin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8935840" y="3871790"/>
            <a:ext cx="21787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Cúcuta</a:t>
            </a:r>
          </a:p>
          <a:p>
            <a:r>
              <a:rPr lang="es-CO" sz="1400" dirty="0">
                <a:latin typeface="Work Sans Thin" pitchFamily="2" charset="77"/>
              </a:rPr>
              <a:t>Norte de santander</a:t>
            </a:r>
          </a:p>
          <a:p>
            <a:r>
              <a:rPr lang="es-CO" sz="1400" dirty="0">
                <a:latin typeface="Work Sans Thin" pitchFamily="2" charset="77"/>
              </a:rPr>
              <a:t>Barrancabermeja</a:t>
            </a:r>
          </a:p>
          <a:p>
            <a:r>
              <a:rPr lang="es-CO" sz="1400" dirty="0">
                <a:latin typeface="Work Sans Thin" pitchFamily="2" charset="77"/>
              </a:rPr>
              <a:t>Bucaramanga</a:t>
            </a:r>
          </a:p>
          <a:p>
            <a:r>
              <a:rPr lang="es-CO" sz="1400" dirty="0">
                <a:latin typeface="Work Sans Thin" pitchFamily="2" charset="77"/>
              </a:rPr>
              <a:t>Floridablanca</a:t>
            </a:r>
          </a:p>
          <a:p>
            <a:r>
              <a:rPr lang="es-CO" sz="1400" dirty="0">
                <a:latin typeface="Work Sans Thin" pitchFamily="2" charset="77"/>
              </a:rPr>
              <a:t>Girón</a:t>
            </a:r>
          </a:p>
          <a:p>
            <a:r>
              <a:rPr lang="es-CO" sz="1400" dirty="0">
                <a:latin typeface="Work Sans Thin" pitchFamily="2" charset="77"/>
              </a:rPr>
              <a:t>Piedecuesta</a:t>
            </a:r>
          </a:p>
          <a:p>
            <a:r>
              <a:rPr lang="es-CO" sz="1400" dirty="0">
                <a:latin typeface="Work Sans Thin" pitchFamily="2" charset="77"/>
              </a:rPr>
              <a:t>Santander</a:t>
            </a:r>
          </a:p>
        </p:txBody>
      </p:sp>
      <p:sp>
        <p:nvSpPr>
          <p:cNvPr id="48" name="Freeform 11">
            <a:extLst>
              <a:ext uri="{FF2B5EF4-FFF2-40B4-BE49-F238E27FC236}">
                <a16:creationId xmlns:a16="http://schemas.microsoft.com/office/drawing/2014/main" id="{BC706493-1EF2-374F-AA45-25704BD68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5655" y="747338"/>
            <a:ext cx="1132950" cy="1506071"/>
          </a:xfrm>
          <a:custGeom>
            <a:avLst/>
            <a:gdLst>
              <a:gd name="T0" fmla="*/ 62 w 1880"/>
              <a:gd name="T1" fmla="*/ 1825 h 2638"/>
              <a:gd name="T2" fmla="*/ 203 w 1880"/>
              <a:gd name="T3" fmla="*/ 1922 h 2638"/>
              <a:gd name="T4" fmla="*/ 336 w 1880"/>
              <a:gd name="T5" fmla="*/ 1931 h 2638"/>
              <a:gd name="T6" fmla="*/ 415 w 1880"/>
              <a:gd name="T7" fmla="*/ 1869 h 2638"/>
              <a:gd name="T8" fmla="*/ 556 w 1880"/>
              <a:gd name="T9" fmla="*/ 1825 h 2638"/>
              <a:gd name="T10" fmla="*/ 689 w 1880"/>
              <a:gd name="T11" fmla="*/ 1807 h 2638"/>
              <a:gd name="T12" fmla="*/ 733 w 1880"/>
              <a:gd name="T13" fmla="*/ 1905 h 2638"/>
              <a:gd name="T14" fmla="*/ 839 w 1880"/>
              <a:gd name="T15" fmla="*/ 1975 h 2638"/>
              <a:gd name="T16" fmla="*/ 865 w 1880"/>
              <a:gd name="T17" fmla="*/ 2055 h 2638"/>
              <a:gd name="T18" fmla="*/ 909 w 1880"/>
              <a:gd name="T19" fmla="*/ 2178 h 2638"/>
              <a:gd name="T20" fmla="*/ 944 w 1880"/>
              <a:gd name="T21" fmla="*/ 2319 h 2638"/>
              <a:gd name="T22" fmla="*/ 953 w 1880"/>
              <a:gd name="T23" fmla="*/ 2443 h 2638"/>
              <a:gd name="T24" fmla="*/ 1094 w 1880"/>
              <a:gd name="T25" fmla="*/ 2513 h 2638"/>
              <a:gd name="T26" fmla="*/ 1253 w 1880"/>
              <a:gd name="T27" fmla="*/ 2505 h 2638"/>
              <a:gd name="T28" fmla="*/ 1297 w 1880"/>
              <a:gd name="T29" fmla="*/ 2610 h 2638"/>
              <a:gd name="T30" fmla="*/ 1411 w 1880"/>
              <a:gd name="T31" fmla="*/ 2619 h 2638"/>
              <a:gd name="T32" fmla="*/ 1517 w 1880"/>
              <a:gd name="T33" fmla="*/ 2628 h 2638"/>
              <a:gd name="T34" fmla="*/ 1614 w 1880"/>
              <a:gd name="T35" fmla="*/ 2469 h 2638"/>
              <a:gd name="T36" fmla="*/ 1711 w 1880"/>
              <a:gd name="T37" fmla="*/ 2434 h 2638"/>
              <a:gd name="T38" fmla="*/ 1826 w 1880"/>
              <a:gd name="T39" fmla="*/ 2487 h 2638"/>
              <a:gd name="T40" fmla="*/ 1773 w 1880"/>
              <a:gd name="T41" fmla="*/ 2249 h 2638"/>
              <a:gd name="T42" fmla="*/ 1738 w 1880"/>
              <a:gd name="T43" fmla="*/ 2125 h 2638"/>
              <a:gd name="T44" fmla="*/ 1632 w 1880"/>
              <a:gd name="T45" fmla="*/ 2063 h 2638"/>
              <a:gd name="T46" fmla="*/ 1429 w 1880"/>
              <a:gd name="T47" fmla="*/ 2055 h 2638"/>
              <a:gd name="T48" fmla="*/ 1341 w 1880"/>
              <a:gd name="T49" fmla="*/ 1940 h 2638"/>
              <a:gd name="T50" fmla="*/ 1332 w 1880"/>
              <a:gd name="T51" fmla="*/ 1816 h 2638"/>
              <a:gd name="T52" fmla="*/ 1332 w 1880"/>
              <a:gd name="T53" fmla="*/ 1675 h 2638"/>
              <a:gd name="T54" fmla="*/ 1341 w 1880"/>
              <a:gd name="T55" fmla="*/ 1535 h 2638"/>
              <a:gd name="T56" fmla="*/ 1403 w 1880"/>
              <a:gd name="T57" fmla="*/ 1403 h 2638"/>
              <a:gd name="T58" fmla="*/ 1420 w 1880"/>
              <a:gd name="T59" fmla="*/ 1288 h 2638"/>
              <a:gd name="T60" fmla="*/ 1473 w 1880"/>
              <a:gd name="T61" fmla="*/ 1164 h 2638"/>
              <a:gd name="T62" fmla="*/ 1429 w 1880"/>
              <a:gd name="T63" fmla="*/ 1014 h 2638"/>
              <a:gd name="T64" fmla="*/ 997 w 1880"/>
              <a:gd name="T65" fmla="*/ 406 h 2638"/>
              <a:gd name="T66" fmla="*/ 901 w 1880"/>
              <a:gd name="T67" fmla="*/ 194 h 2638"/>
              <a:gd name="T68" fmla="*/ 786 w 1880"/>
              <a:gd name="T69" fmla="*/ 211 h 2638"/>
              <a:gd name="T70" fmla="*/ 689 w 1880"/>
              <a:gd name="T71" fmla="*/ 167 h 2638"/>
              <a:gd name="T72" fmla="*/ 698 w 1880"/>
              <a:gd name="T73" fmla="*/ 79 h 2638"/>
              <a:gd name="T74" fmla="*/ 574 w 1880"/>
              <a:gd name="T75" fmla="*/ 61 h 2638"/>
              <a:gd name="T76" fmla="*/ 424 w 1880"/>
              <a:gd name="T77" fmla="*/ 141 h 2638"/>
              <a:gd name="T78" fmla="*/ 212 w 1880"/>
              <a:gd name="T79" fmla="*/ 167 h 2638"/>
              <a:gd name="T80" fmla="*/ 177 w 1880"/>
              <a:gd name="T81" fmla="*/ 229 h 2638"/>
              <a:gd name="T82" fmla="*/ 159 w 1880"/>
              <a:gd name="T83" fmla="*/ 370 h 2638"/>
              <a:gd name="T84" fmla="*/ 177 w 1880"/>
              <a:gd name="T85" fmla="*/ 511 h 2638"/>
              <a:gd name="T86" fmla="*/ 142 w 1880"/>
              <a:gd name="T87" fmla="*/ 608 h 2638"/>
              <a:gd name="T88" fmla="*/ 106 w 1880"/>
              <a:gd name="T89" fmla="*/ 697 h 2638"/>
              <a:gd name="T90" fmla="*/ 53 w 1880"/>
              <a:gd name="T91" fmla="*/ 820 h 2638"/>
              <a:gd name="T92" fmla="*/ 106 w 1880"/>
              <a:gd name="T93" fmla="*/ 908 h 2638"/>
              <a:gd name="T94" fmla="*/ 124 w 1880"/>
              <a:gd name="T95" fmla="*/ 1041 h 2638"/>
              <a:gd name="T96" fmla="*/ 203 w 1880"/>
              <a:gd name="T97" fmla="*/ 997 h 2638"/>
              <a:gd name="T98" fmla="*/ 300 w 1880"/>
              <a:gd name="T99" fmla="*/ 970 h 2638"/>
              <a:gd name="T100" fmla="*/ 239 w 1880"/>
              <a:gd name="T101" fmla="*/ 1156 h 2638"/>
              <a:gd name="T102" fmla="*/ 230 w 1880"/>
              <a:gd name="T103" fmla="*/ 1314 h 2638"/>
              <a:gd name="T104" fmla="*/ 353 w 1880"/>
              <a:gd name="T105" fmla="*/ 1447 h 2638"/>
              <a:gd name="T106" fmla="*/ 300 w 1880"/>
              <a:gd name="T107" fmla="*/ 1535 h 2638"/>
              <a:gd name="T108" fmla="*/ 292 w 1880"/>
              <a:gd name="T109" fmla="*/ 1666 h 2638"/>
              <a:gd name="T110" fmla="*/ 186 w 1880"/>
              <a:gd name="T111" fmla="*/ 1772 h 2638"/>
              <a:gd name="T112" fmla="*/ 62 w 1880"/>
              <a:gd name="T113" fmla="*/ 1755 h 2638"/>
              <a:gd name="T114" fmla="*/ 18 w 1880"/>
              <a:gd name="T115" fmla="*/ 1781 h 2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80" h="2638">
                <a:moveTo>
                  <a:pt x="18" y="1781"/>
                </a:moveTo>
                <a:lnTo>
                  <a:pt x="62" y="1825"/>
                </a:lnTo>
                <a:lnTo>
                  <a:pt x="133" y="1887"/>
                </a:lnTo>
                <a:lnTo>
                  <a:pt x="203" y="1922"/>
                </a:lnTo>
                <a:lnTo>
                  <a:pt x="265" y="1905"/>
                </a:lnTo>
                <a:lnTo>
                  <a:pt x="336" y="1931"/>
                </a:lnTo>
                <a:lnTo>
                  <a:pt x="398" y="1922"/>
                </a:lnTo>
                <a:lnTo>
                  <a:pt x="415" y="1869"/>
                </a:lnTo>
                <a:lnTo>
                  <a:pt x="450" y="1807"/>
                </a:lnTo>
                <a:lnTo>
                  <a:pt x="556" y="1825"/>
                </a:lnTo>
                <a:lnTo>
                  <a:pt x="627" y="1825"/>
                </a:lnTo>
                <a:lnTo>
                  <a:pt x="689" y="1807"/>
                </a:lnTo>
                <a:lnTo>
                  <a:pt x="733" y="1869"/>
                </a:lnTo>
                <a:lnTo>
                  <a:pt x="733" y="1905"/>
                </a:lnTo>
                <a:lnTo>
                  <a:pt x="786" y="1931"/>
                </a:lnTo>
                <a:lnTo>
                  <a:pt x="839" y="1975"/>
                </a:lnTo>
                <a:lnTo>
                  <a:pt x="848" y="2019"/>
                </a:lnTo>
                <a:lnTo>
                  <a:pt x="865" y="2055"/>
                </a:lnTo>
                <a:lnTo>
                  <a:pt x="918" y="2116"/>
                </a:lnTo>
                <a:lnTo>
                  <a:pt x="909" y="2178"/>
                </a:lnTo>
                <a:lnTo>
                  <a:pt x="892" y="2249"/>
                </a:lnTo>
                <a:lnTo>
                  <a:pt x="944" y="2319"/>
                </a:lnTo>
                <a:lnTo>
                  <a:pt x="909" y="2399"/>
                </a:lnTo>
                <a:lnTo>
                  <a:pt x="953" y="2443"/>
                </a:lnTo>
                <a:lnTo>
                  <a:pt x="1005" y="2496"/>
                </a:lnTo>
                <a:lnTo>
                  <a:pt x="1094" y="2513"/>
                </a:lnTo>
                <a:lnTo>
                  <a:pt x="1182" y="2513"/>
                </a:lnTo>
                <a:lnTo>
                  <a:pt x="1253" y="2505"/>
                </a:lnTo>
                <a:lnTo>
                  <a:pt x="1261" y="2558"/>
                </a:lnTo>
                <a:lnTo>
                  <a:pt x="1297" y="2610"/>
                </a:lnTo>
                <a:lnTo>
                  <a:pt x="1350" y="2610"/>
                </a:lnTo>
                <a:lnTo>
                  <a:pt x="1411" y="2619"/>
                </a:lnTo>
                <a:lnTo>
                  <a:pt x="1464" y="2637"/>
                </a:lnTo>
                <a:lnTo>
                  <a:pt x="1517" y="2628"/>
                </a:lnTo>
                <a:lnTo>
                  <a:pt x="1570" y="2540"/>
                </a:lnTo>
                <a:lnTo>
                  <a:pt x="1614" y="2469"/>
                </a:lnTo>
                <a:lnTo>
                  <a:pt x="1685" y="2505"/>
                </a:lnTo>
                <a:lnTo>
                  <a:pt x="1711" y="2434"/>
                </a:lnTo>
                <a:lnTo>
                  <a:pt x="1773" y="2452"/>
                </a:lnTo>
                <a:lnTo>
                  <a:pt x="1826" y="2487"/>
                </a:lnTo>
                <a:lnTo>
                  <a:pt x="1879" y="2452"/>
                </a:lnTo>
                <a:lnTo>
                  <a:pt x="1773" y="2249"/>
                </a:lnTo>
                <a:lnTo>
                  <a:pt x="1703" y="2178"/>
                </a:lnTo>
                <a:lnTo>
                  <a:pt x="1738" y="2125"/>
                </a:lnTo>
                <a:lnTo>
                  <a:pt x="1703" y="2063"/>
                </a:lnTo>
                <a:lnTo>
                  <a:pt x="1632" y="2063"/>
                </a:lnTo>
                <a:lnTo>
                  <a:pt x="1517" y="2063"/>
                </a:lnTo>
                <a:lnTo>
                  <a:pt x="1429" y="2055"/>
                </a:lnTo>
                <a:lnTo>
                  <a:pt x="1447" y="1993"/>
                </a:lnTo>
                <a:lnTo>
                  <a:pt x="1341" y="1940"/>
                </a:lnTo>
                <a:lnTo>
                  <a:pt x="1376" y="1896"/>
                </a:lnTo>
                <a:lnTo>
                  <a:pt x="1332" y="1816"/>
                </a:lnTo>
                <a:lnTo>
                  <a:pt x="1358" y="1755"/>
                </a:lnTo>
                <a:lnTo>
                  <a:pt x="1332" y="1675"/>
                </a:lnTo>
                <a:lnTo>
                  <a:pt x="1367" y="1596"/>
                </a:lnTo>
                <a:lnTo>
                  <a:pt x="1341" y="1535"/>
                </a:lnTo>
                <a:lnTo>
                  <a:pt x="1350" y="1438"/>
                </a:lnTo>
                <a:lnTo>
                  <a:pt x="1403" y="1403"/>
                </a:lnTo>
                <a:lnTo>
                  <a:pt x="1456" y="1332"/>
                </a:lnTo>
                <a:lnTo>
                  <a:pt x="1420" y="1288"/>
                </a:lnTo>
                <a:lnTo>
                  <a:pt x="1464" y="1226"/>
                </a:lnTo>
                <a:lnTo>
                  <a:pt x="1473" y="1164"/>
                </a:lnTo>
                <a:lnTo>
                  <a:pt x="1456" y="1085"/>
                </a:lnTo>
                <a:lnTo>
                  <a:pt x="1429" y="1014"/>
                </a:lnTo>
                <a:lnTo>
                  <a:pt x="1094" y="732"/>
                </a:lnTo>
                <a:lnTo>
                  <a:pt x="997" y="406"/>
                </a:lnTo>
                <a:lnTo>
                  <a:pt x="970" y="229"/>
                </a:lnTo>
                <a:lnTo>
                  <a:pt x="901" y="194"/>
                </a:lnTo>
                <a:lnTo>
                  <a:pt x="830" y="167"/>
                </a:lnTo>
                <a:lnTo>
                  <a:pt x="786" y="211"/>
                </a:lnTo>
                <a:lnTo>
                  <a:pt x="724" y="229"/>
                </a:lnTo>
                <a:lnTo>
                  <a:pt x="689" y="167"/>
                </a:lnTo>
                <a:lnTo>
                  <a:pt x="733" y="132"/>
                </a:lnTo>
                <a:lnTo>
                  <a:pt x="698" y="79"/>
                </a:lnTo>
                <a:lnTo>
                  <a:pt x="645" y="0"/>
                </a:lnTo>
                <a:lnTo>
                  <a:pt x="574" y="61"/>
                </a:lnTo>
                <a:lnTo>
                  <a:pt x="512" y="106"/>
                </a:lnTo>
                <a:lnTo>
                  <a:pt x="424" y="141"/>
                </a:lnTo>
                <a:lnTo>
                  <a:pt x="327" y="176"/>
                </a:lnTo>
                <a:lnTo>
                  <a:pt x="212" y="167"/>
                </a:lnTo>
                <a:lnTo>
                  <a:pt x="168" y="167"/>
                </a:lnTo>
                <a:lnTo>
                  <a:pt x="177" y="229"/>
                </a:lnTo>
                <a:lnTo>
                  <a:pt x="177" y="317"/>
                </a:lnTo>
                <a:lnTo>
                  <a:pt x="159" y="370"/>
                </a:lnTo>
                <a:lnTo>
                  <a:pt x="168" y="450"/>
                </a:lnTo>
                <a:lnTo>
                  <a:pt x="177" y="511"/>
                </a:lnTo>
                <a:lnTo>
                  <a:pt x="186" y="582"/>
                </a:lnTo>
                <a:lnTo>
                  <a:pt x="142" y="608"/>
                </a:lnTo>
                <a:lnTo>
                  <a:pt x="142" y="653"/>
                </a:lnTo>
                <a:lnTo>
                  <a:pt x="106" y="697"/>
                </a:lnTo>
                <a:lnTo>
                  <a:pt x="71" y="750"/>
                </a:lnTo>
                <a:lnTo>
                  <a:pt x="53" y="820"/>
                </a:lnTo>
                <a:lnTo>
                  <a:pt x="71" y="864"/>
                </a:lnTo>
                <a:lnTo>
                  <a:pt x="106" y="908"/>
                </a:lnTo>
                <a:lnTo>
                  <a:pt x="133" y="961"/>
                </a:lnTo>
                <a:lnTo>
                  <a:pt x="124" y="1041"/>
                </a:lnTo>
                <a:lnTo>
                  <a:pt x="186" y="1067"/>
                </a:lnTo>
                <a:lnTo>
                  <a:pt x="203" y="997"/>
                </a:lnTo>
                <a:lnTo>
                  <a:pt x="239" y="926"/>
                </a:lnTo>
                <a:lnTo>
                  <a:pt x="300" y="970"/>
                </a:lnTo>
                <a:lnTo>
                  <a:pt x="283" y="1076"/>
                </a:lnTo>
                <a:lnTo>
                  <a:pt x="239" y="1156"/>
                </a:lnTo>
                <a:lnTo>
                  <a:pt x="230" y="1244"/>
                </a:lnTo>
                <a:lnTo>
                  <a:pt x="230" y="1314"/>
                </a:lnTo>
                <a:lnTo>
                  <a:pt x="274" y="1376"/>
                </a:lnTo>
                <a:lnTo>
                  <a:pt x="353" y="1447"/>
                </a:lnTo>
                <a:lnTo>
                  <a:pt x="353" y="1517"/>
                </a:lnTo>
                <a:lnTo>
                  <a:pt x="300" y="1535"/>
                </a:lnTo>
                <a:lnTo>
                  <a:pt x="309" y="1613"/>
                </a:lnTo>
                <a:lnTo>
                  <a:pt x="292" y="1666"/>
                </a:lnTo>
                <a:lnTo>
                  <a:pt x="221" y="1728"/>
                </a:lnTo>
                <a:lnTo>
                  <a:pt x="186" y="1772"/>
                </a:lnTo>
                <a:lnTo>
                  <a:pt x="133" y="1799"/>
                </a:lnTo>
                <a:lnTo>
                  <a:pt x="62" y="1755"/>
                </a:lnTo>
                <a:lnTo>
                  <a:pt x="0" y="1728"/>
                </a:lnTo>
                <a:lnTo>
                  <a:pt x="18" y="1781"/>
                </a:lnTo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9" name="Freeform 16">
            <a:extLst>
              <a:ext uri="{FF2B5EF4-FFF2-40B4-BE49-F238E27FC236}">
                <a16:creationId xmlns:a16="http://schemas.microsoft.com/office/drawing/2014/main" id="{F53FE9B5-CEB7-8647-8CB9-026A7D725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7029" y="1239476"/>
            <a:ext cx="1468047" cy="1531256"/>
          </a:xfrm>
          <a:custGeom>
            <a:avLst/>
            <a:gdLst>
              <a:gd name="T0" fmla="*/ 698 w 2436"/>
              <a:gd name="T1" fmla="*/ 1102 h 2682"/>
              <a:gd name="T2" fmla="*/ 751 w 2436"/>
              <a:gd name="T3" fmla="*/ 1279 h 2682"/>
              <a:gd name="T4" fmla="*/ 592 w 2436"/>
              <a:gd name="T5" fmla="*/ 1402 h 2682"/>
              <a:gd name="T6" fmla="*/ 451 w 2436"/>
              <a:gd name="T7" fmla="*/ 1570 h 2682"/>
              <a:gd name="T8" fmla="*/ 283 w 2436"/>
              <a:gd name="T9" fmla="*/ 1684 h 2682"/>
              <a:gd name="T10" fmla="*/ 142 w 2436"/>
              <a:gd name="T11" fmla="*/ 1808 h 2682"/>
              <a:gd name="T12" fmla="*/ 115 w 2436"/>
              <a:gd name="T13" fmla="*/ 1993 h 2682"/>
              <a:gd name="T14" fmla="*/ 80 w 2436"/>
              <a:gd name="T15" fmla="*/ 2179 h 2682"/>
              <a:gd name="T16" fmla="*/ 248 w 2436"/>
              <a:gd name="T17" fmla="*/ 2346 h 2682"/>
              <a:gd name="T18" fmla="*/ 345 w 2436"/>
              <a:gd name="T19" fmla="*/ 2417 h 2682"/>
              <a:gd name="T20" fmla="*/ 415 w 2436"/>
              <a:gd name="T21" fmla="*/ 2549 h 2682"/>
              <a:gd name="T22" fmla="*/ 601 w 2436"/>
              <a:gd name="T23" fmla="*/ 2584 h 2682"/>
              <a:gd name="T24" fmla="*/ 768 w 2436"/>
              <a:gd name="T25" fmla="*/ 2673 h 2682"/>
              <a:gd name="T26" fmla="*/ 971 w 2436"/>
              <a:gd name="T27" fmla="*/ 2611 h 2682"/>
              <a:gd name="T28" fmla="*/ 1121 w 2436"/>
              <a:gd name="T29" fmla="*/ 2611 h 2682"/>
              <a:gd name="T30" fmla="*/ 1209 w 2436"/>
              <a:gd name="T31" fmla="*/ 2329 h 2682"/>
              <a:gd name="T32" fmla="*/ 1395 w 2436"/>
              <a:gd name="T33" fmla="*/ 2364 h 2682"/>
              <a:gd name="T34" fmla="*/ 1271 w 2436"/>
              <a:gd name="T35" fmla="*/ 2540 h 2682"/>
              <a:gd name="T36" fmla="*/ 1421 w 2436"/>
              <a:gd name="T37" fmla="*/ 2540 h 2682"/>
              <a:gd name="T38" fmla="*/ 1571 w 2436"/>
              <a:gd name="T39" fmla="*/ 2443 h 2682"/>
              <a:gd name="T40" fmla="*/ 1801 w 2436"/>
              <a:gd name="T41" fmla="*/ 2381 h 2682"/>
              <a:gd name="T42" fmla="*/ 2012 w 2436"/>
              <a:gd name="T43" fmla="*/ 2187 h 2682"/>
              <a:gd name="T44" fmla="*/ 2153 w 2436"/>
              <a:gd name="T45" fmla="*/ 1993 h 2682"/>
              <a:gd name="T46" fmla="*/ 2082 w 2436"/>
              <a:gd name="T47" fmla="*/ 1781 h 2682"/>
              <a:gd name="T48" fmla="*/ 2197 w 2436"/>
              <a:gd name="T49" fmla="*/ 1773 h 2682"/>
              <a:gd name="T50" fmla="*/ 2347 w 2436"/>
              <a:gd name="T51" fmla="*/ 1799 h 2682"/>
              <a:gd name="T52" fmla="*/ 2435 w 2436"/>
              <a:gd name="T53" fmla="*/ 1614 h 2682"/>
              <a:gd name="T54" fmla="*/ 2435 w 2436"/>
              <a:gd name="T55" fmla="*/ 1402 h 2682"/>
              <a:gd name="T56" fmla="*/ 2320 w 2436"/>
              <a:gd name="T57" fmla="*/ 1279 h 2682"/>
              <a:gd name="T58" fmla="*/ 2153 w 2436"/>
              <a:gd name="T59" fmla="*/ 1234 h 2682"/>
              <a:gd name="T60" fmla="*/ 1968 w 2436"/>
              <a:gd name="T61" fmla="*/ 1120 h 2682"/>
              <a:gd name="T62" fmla="*/ 1968 w 2436"/>
              <a:gd name="T63" fmla="*/ 899 h 2682"/>
              <a:gd name="T64" fmla="*/ 1907 w 2436"/>
              <a:gd name="T65" fmla="*/ 740 h 2682"/>
              <a:gd name="T66" fmla="*/ 1792 w 2436"/>
              <a:gd name="T67" fmla="*/ 626 h 2682"/>
              <a:gd name="T68" fmla="*/ 1686 w 2436"/>
              <a:gd name="T69" fmla="*/ 546 h 2682"/>
              <a:gd name="T70" fmla="*/ 1474 w 2436"/>
              <a:gd name="T71" fmla="*/ 590 h 2682"/>
              <a:gd name="T72" fmla="*/ 1324 w 2436"/>
              <a:gd name="T73" fmla="*/ 626 h 2682"/>
              <a:gd name="T74" fmla="*/ 1121 w 2436"/>
              <a:gd name="T75" fmla="*/ 546 h 2682"/>
              <a:gd name="T76" fmla="*/ 1006 w 2436"/>
              <a:gd name="T77" fmla="*/ 449 h 2682"/>
              <a:gd name="T78" fmla="*/ 883 w 2436"/>
              <a:gd name="T79" fmla="*/ 326 h 2682"/>
              <a:gd name="T80" fmla="*/ 901 w 2436"/>
              <a:gd name="T81" fmla="*/ 159 h 2682"/>
              <a:gd name="T82" fmla="*/ 786 w 2436"/>
              <a:gd name="T83" fmla="*/ 44 h 2682"/>
              <a:gd name="T84" fmla="*/ 777 w 2436"/>
              <a:gd name="T85" fmla="*/ 265 h 2682"/>
              <a:gd name="T86" fmla="*/ 821 w 2436"/>
              <a:gd name="T87" fmla="*/ 511 h 2682"/>
              <a:gd name="T88" fmla="*/ 724 w 2436"/>
              <a:gd name="T89" fmla="*/ 723 h 2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436" h="2682">
                <a:moveTo>
                  <a:pt x="680" y="943"/>
                </a:moveTo>
                <a:lnTo>
                  <a:pt x="698" y="1023"/>
                </a:lnTo>
                <a:lnTo>
                  <a:pt x="698" y="1102"/>
                </a:lnTo>
                <a:lnTo>
                  <a:pt x="733" y="1173"/>
                </a:lnTo>
                <a:lnTo>
                  <a:pt x="777" y="1226"/>
                </a:lnTo>
                <a:lnTo>
                  <a:pt x="751" y="1279"/>
                </a:lnTo>
                <a:lnTo>
                  <a:pt x="698" y="1331"/>
                </a:lnTo>
                <a:lnTo>
                  <a:pt x="609" y="1349"/>
                </a:lnTo>
                <a:lnTo>
                  <a:pt x="592" y="1402"/>
                </a:lnTo>
                <a:lnTo>
                  <a:pt x="530" y="1429"/>
                </a:lnTo>
                <a:lnTo>
                  <a:pt x="495" y="1508"/>
                </a:lnTo>
                <a:lnTo>
                  <a:pt x="451" y="1570"/>
                </a:lnTo>
                <a:lnTo>
                  <a:pt x="371" y="1587"/>
                </a:lnTo>
                <a:lnTo>
                  <a:pt x="309" y="1623"/>
                </a:lnTo>
                <a:lnTo>
                  <a:pt x="283" y="1684"/>
                </a:lnTo>
                <a:lnTo>
                  <a:pt x="195" y="1702"/>
                </a:lnTo>
                <a:lnTo>
                  <a:pt x="159" y="1746"/>
                </a:lnTo>
                <a:lnTo>
                  <a:pt x="142" y="1808"/>
                </a:lnTo>
                <a:lnTo>
                  <a:pt x="150" y="1887"/>
                </a:lnTo>
                <a:lnTo>
                  <a:pt x="168" y="1949"/>
                </a:lnTo>
                <a:lnTo>
                  <a:pt x="115" y="1993"/>
                </a:lnTo>
                <a:lnTo>
                  <a:pt x="80" y="2055"/>
                </a:lnTo>
                <a:lnTo>
                  <a:pt x="0" y="2126"/>
                </a:lnTo>
                <a:lnTo>
                  <a:pt x="80" y="2179"/>
                </a:lnTo>
                <a:lnTo>
                  <a:pt x="98" y="2258"/>
                </a:lnTo>
                <a:lnTo>
                  <a:pt x="168" y="2337"/>
                </a:lnTo>
                <a:lnTo>
                  <a:pt x="248" y="2346"/>
                </a:lnTo>
                <a:lnTo>
                  <a:pt x="309" y="2284"/>
                </a:lnTo>
                <a:lnTo>
                  <a:pt x="353" y="2329"/>
                </a:lnTo>
                <a:lnTo>
                  <a:pt x="345" y="2417"/>
                </a:lnTo>
                <a:lnTo>
                  <a:pt x="380" y="2452"/>
                </a:lnTo>
                <a:lnTo>
                  <a:pt x="362" y="2523"/>
                </a:lnTo>
                <a:lnTo>
                  <a:pt x="415" y="2549"/>
                </a:lnTo>
                <a:lnTo>
                  <a:pt x="451" y="2496"/>
                </a:lnTo>
                <a:lnTo>
                  <a:pt x="539" y="2540"/>
                </a:lnTo>
                <a:lnTo>
                  <a:pt x="601" y="2584"/>
                </a:lnTo>
                <a:lnTo>
                  <a:pt x="671" y="2593"/>
                </a:lnTo>
                <a:lnTo>
                  <a:pt x="706" y="2655"/>
                </a:lnTo>
                <a:lnTo>
                  <a:pt x="768" y="2673"/>
                </a:lnTo>
                <a:lnTo>
                  <a:pt x="839" y="2681"/>
                </a:lnTo>
                <a:lnTo>
                  <a:pt x="918" y="2646"/>
                </a:lnTo>
                <a:lnTo>
                  <a:pt x="971" y="2611"/>
                </a:lnTo>
                <a:lnTo>
                  <a:pt x="1042" y="2611"/>
                </a:lnTo>
                <a:lnTo>
                  <a:pt x="1095" y="2681"/>
                </a:lnTo>
                <a:lnTo>
                  <a:pt x="1121" y="2611"/>
                </a:lnTo>
                <a:lnTo>
                  <a:pt x="1121" y="2505"/>
                </a:lnTo>
                <a:lnTo>
                  <a:pt x="1148" y="2381"/>
                </a:lnTo>
                <a:lnTo>
                  <a:pt x="1209" y="2329"/>
                </a:lnTo>
                <a:lnTo>
                  <a:pt x="1289" y="2311"/>
                </a:lnTo>
                <a:lnTo>
                  <a:pt x="1359" y="2329"/>
                </a:lnTo>
                <a:lnTo>
                  <a:pt x="1395" y="2364"/>
                </a:lnTo>
                <a:lnTo>
                  <a:pt x="1412" y="2434"/>
                </a:lnTo>
                <a:lnTo>
                  <a:pt x="1342" y="2496"/>
                </a:lnTo>
                <a:lnTo>
                  <a:pt x="1271" y="2540"/>
                </a:lnTo>
                <a:lnTo>
                  <a:pt x="1307" y="2584"/>
                </a:lnTo>
                <a:lnTo>
                  <a:pt x="1412" y="2602"/>
                </a:lnTo>
                <a:lnTo>
                  <a:pt x="1421" y="2540"/>
                </a:lnTo>
                <a:lnTo>
                  <a:pt x="1457" y="2496"/>
                </a:lnTo>
                <a:lnTo>
                  <a:pt x="1518" y="2487"/>
                </a:lnTo>
                <a:lnTo>
                  <a:pt x="1571" y="2443"/>
                </a:lnTo>
                <a:lnTo>
                  <a:pt x="1580" y="2364"/>
                </a:lnTo>
                <a:lnTo>
                  <a:pt x="1721" y="2373"/>
                </a:lnTo>
                <a:lnTo>
                  <a:pt x="1801" y="2381"/>
                </a:lnTo>
                <a:lnTo>
                  <a:pt x="1854" y="2337"/>
                </a:lnTo>
                <a:lnTo>
                  <a:pt x="1924" y="2276"/>
                </a:lnTo>
                <a:lnTo>
                  <a:pt x="2012" y="2187"/>
                </a:lnTo>
                <a:lnTo>
                  <a:pt x="2073" y="2099"/>
                </a:lnTo>
                <a:lnTo>
                  <a:pt x="2135" y="2055"/>
                </a:lnTo>
                <a:lnTo>
                  <a:pt x="2153" y="1993"/>
                </a:lnTo>
                <a:lnTo>
                  <a:pt x="2144" y="1905"/>
                </a:lnTo>
                <a:lnTo>
                  <a:pt x="2135" y="1826"/>
                </a:lnTo>
                <a:lnTo>
                  <a:pt x="2082" y="1781"/>
                </a:lnTo>
                <a:lnTo>
                  <a:pt x="2073" y="1711"/>
                </a:lnTo>
                <a:lnTo>
                  <a:pt x="2153" y="1711"/>
                </a:lnTo>
                <a:lnTo>
                  <a:pt x="2197" y="1773"/>
                </a:lnTo>
                <a:lnTo>
                  <a:pt x="2214" y="1834"/>
                </a:lnTo>
                <a:lnTo>
                  <a:pt x="2276" y="1852"/>
                </a:lnTo>
                <a:lnTo>
                  <a:pt x="2347" y="1799"/>
                </a:lnTo>
                <a:lnTo>
                  <a:pt x="2373" y="1746"/>
                </a:lnTo>
                <a:lnTo>
                  <a:pt x="2391" y="1658"/>
                </a:lnTo>
                <a:lnTo>
                  <a:pt x="2435" y="1614"/>
                </a:lnTo>
                <a:lnTo>
                  <a:pt x="2426" y="1552"/>
                </a:lnTo>
                <a:lnTo>
                  <a:pt x="2426" y="1473"/>
                </a:lnTo>
                <a:lnTo>
                  <a:pt x="2435" y="1402"/>
                </a:lnTo>
                <a:lnTo>
                  <a:pt x="2409" y="1331"/>
                </a:lnTo>
                <a:lnTo>
                  <a:pt x="2356" y="1331"/>
                </a:lnTo>
                <a:lnTo>
                  <a:pt x="2320" y="1279"/>
                </a:lnTo>
                <a:lnTo>
                  <a:pt x="2312" y="1226"/>
                </a:lnTo>
                <a:lnTo>
                  <a:pt x="2241" y="1234"/>
                </a:lnTo>
                <a:lnTo>
                  <a:pt x="2153" y="1234"/>
                </a:lnTo>
                <a:lnTo>
                  <a:pt x="2064" y="1217"/>
                </a:lnTo>
                <a:lnTo>
                  <a:pt x="2012" y="1164"/>
                </a:lnTo>
                <a:lnTo>
                  <a:pt x="1968" y="1120"/>
                </a:lnTo>
                <a:lnTo>
                  <a:pt x="2003" y="1040"/>
                </a:lnTo>
                <a:lnTo>
                  <a:pt x="1951" y="970"/>
                </a:lnTo>
                <a:lnTo>
                  <a:pt x="1968" y="899"/>
                </a:lnTo>
                <a:lnTo>
                  <a:pt x="1977" y="837"/>
                </a:lnTo>
                <a:lnTo>
                  <a:pt x="1924" y="776"/>
                </a:lnTo>
                <a:lnTo>
                  <a:pt x="1907" y="740"/>
                </a:lnTo>
                <a:lnTo>
                  <a:pt x="1898" y="696"/>
                </a:lnTo>
                <a:lnTo>
                  <a:pt x="1845" y="652"/>
                </a:lnTo>
                <a:lnTo>
                  <a:pt x="1792" y="626"/>
                </a:lnTo>
                <a:lnTo>
                  <a:pt x="1792" y="590"/>
                </a:lnTo>
                <a:lnTo>
                  <a:pt x="1748" y="528"/>
                </a:lnTo>
                <a:lnTo>
                  <a:pt x="1686" y="546"/>
                </a:lnTo>
                <a:lnTo>
                  <a:pt x="1615" y="546"/>
                </a:lnTo>
                <a:lnTo>
                  <a:pt x="1509" y="528"/>
                </a:lnTo>
                <a:lnTo>
                  <a:pt x="1474" y="590"/>
                </a:lnTo>
                <a:lnTo>
                  <a:pt x="1457" y="643"/>
                </a:lnTo>
                <a:lnTo>
                  <a:pt x="1395" y="652"/>
                </a:lnTo>
                <a:lnTo>
                  <a:pt x="1324" y="626"/>
                </a:lnTo>
                <a:lnTo>
                  <a:pt x="1262" y="643"/>
                </a:lnTo>
                <a:lnTo>
                  <a:pt x="1192" y="608"/>
                </a:lnTo>
                <a:lnTo>
                  <a:pt x="1121" y="546"/>
                </a:lnTo>
                <a:lnTo>
                  <a:pt x="1077" y="502"/>
                </a:lnTo>
                <a:lnTo>
                  <a:pt x="1059" y="449"/>
                </a:lnTo>
                <a:lnTo>
                  <a:pt x="1006" y="449"/>
                </a:lnTo>
                <a:lnTo>
                  <a:pt x="909" y="449"/>
                </a:lnTo>
                <a:lnTo>
                  <a:pt x="874" y="396"/>
                </a:lnTo>
                <a:lnTo>
                  <a:pt x="883" y="326"/>
                </a:lnTo>
                <a:lnTo>
                  <a:pt x="954" y="291"/>
                </a:lnTo>
                <a:lnTo>
                  <a:pt x="962" y="229"/>
                </a:lnTo>
                <a:lnTo>
                  <a:pt x="901" y="159"/>
                </a:lnTo>
                <a:lnTo>
                  <a:pt x="856" y="62"/>
                </a:lnTo>
                <a:lnTo>
                  <a:pt x="848" y="0"/>
                </a:lnTo>
                <a:lnTo>
                  <a:pt x="786" y="44"/>
                </a:lnTo>
                <a:lnTo>
                  <a:pt x="742" y="115"/>
                </a:lnTo>
                <a:lnTo>
                  <a:pt x="733" y="203"/>
                </a:lnTo>
                <a:lnTo>
                  <a:pt x="777" y="265"/>
                </a:lnTo>
                <a:lnTo>
                  <a:pt x="804" y="352"/>
                </a:lnTo>
                <a:lnTo>
                  <a:pt x="812" y="423"/>
                </a:lnTo>
                <a:lnTo>
                  <a:pt x="821" y="511"/>
                </a:lnTo>
                <a:lnTo>
                  <a:pt x="804" y="590"/>
                </a:lnTo>
                <a:lnTo>
                  <a:pt x="759" y="634"/>
                </a:lnTo>
                <a:lnTo>
                  <a:pt x="724" y="723"/>
                </a:lnTo>
                <a:lnTo>
                  <a:pt x="715" y="811"/>
                </a:lnTo>
                <a:lnTo>
                  <a:pt x="680" y="943"/>
                </a:lnTo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1E3D90CC-4C48-7A40-9E6C-AC4FCE9AAD17}"/>
              </a:ext>
            </a:extLst>
          </p:cNvPr>
          <p:cNvSpPr txBox="1"/>
          <p:nvPr/>
        </p:nvSpPr>
        <p:spPr>
          <a:xfrm>
            <a:off x="10408276" y="1523207"/>
            <a:ext cx="154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25%</a:t>
            </a:r>
          </a:p>
          <a:p>
            <a:r>
              <a:rPr lang="es-CO" dirty="0">
                <a:solidFill>
                  <a:srgbClr val="00B050"/>
                </a:solidFill>
              </a:rPr>
              <a:t>Rural: 75%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2BB4F284-B003-5B43-8CC1-2699E9A7CD67}"/>
              </a:ext>
            </a:extLst>
          </p:cNvPr>
          <p:cNvSpPr txBox="1"/>
          <p:nvPr/>
        </p:nvSpPr>
        <p:spPr>
          <a:xfrm>
            <a:off x="10361736" y="2264874"/>
            <a:ext cx="166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62.5%</a:t>
            </a:r>
          </a:p>
          <a:p>
            <a:r>
              <a:rPr lang="es-CO" dirty="0">
                <a:solidFill>
                  <a:srgbClr val="00B050"/>
                </a:solidFill>
              </a:rPr>
              <a:t>Rural: 0%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2ED41C5-C1ED-814F-8721-FC76C3F8FAB4}"/>
              </a:ext>
            </a:extLst>
          </p:cNvPr>
          <p:cNvSpPr txBox="1"/>
          <p:nvPr/>
        </p:nvSpPr>
        <p:spPr>
          <a:xfrm>
            <a:off x="10388912" y="3008242"/>
            <a:ext cx="1901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12.5%</a:t>
            </a:r>
          </a:p>
          <a:p>
            <a:r>
              <a:rPr lang="es-CO" dirty="0">
                <a:solidFill>
                  <a:srgbClr val="00B050"/>
                </a:solidFill>
              </a:rPr>
              <a:t>Rural: 25%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25937E09-ABBC-F24C-A8C5-30A3C4F54561}"/>
              </a:ext>
            </a:extLst>
          </p:cNvPr>
          <p:cNvSpPr txBox="1"/>
          <p:nvPr/>
        </p:nvSpPr>
        <p:spPr>
          <a:xfrm>
            <a:off x="5802736" y="4609722"/>
            <a:ext cx="2653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Work Sans Thin" pitchFamily="2" charset="77"/>
              </a:rPr>
              <a:t>Opera con normalidad en  las ETC</a:t>
            </a:r>
          </a:p>
        </p:txBody>
      </p:sp>
    </p:spTree>
    <p:extLst>
      <p:ext uri="{BB962C8B-B14F-4D97-AF65-F5344CB8AC3E}">
        <p14:creationId xmlns:p14="http://schemas.microsoft.com/office/powerpoint/2010/main" val="1747601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12605" y="15766"/>
            <a:ext cx="521568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78254" y="-425"/>
            <a:ext cx="6881110" cy="68339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5683" y="57443"/>
            <a:ext cx="4514851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REGIÓN CENTRAL- 19 ETC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3196813" y="4862588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3160946" y="2311796"/>
            <a:ext cx="2136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3234031" y="3433621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819182" y="4279173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18.804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849554" y="2163598"/>
            <a:ext cx="340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41.878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846681" y="3170239"/>
            <a:ext cx="408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15.453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339463" y="5680299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705994" y="1810586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4452" y="2890116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7636" y="4169075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114348" y="674818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162069" y="2934800"/>
            <a:ext cx="2928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y Colombia +TV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Colby Estéreo)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5358" y="2985734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695" y="1377299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117715" y="2352249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8854" y="2223345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117715" y="1666301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8388403" y="511116"/>
            <a:ext cx="331591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880642" y="3435581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5646241" y="3873747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604" y="3882140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dirty="0">
              <a:solidFill>
                <a:schemeClr val="tx1"/>
              </a:solidFill>
              <a:latin typeface="Work Sans Thin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9062172" y="3888580"/>
            <a:ext cx="143132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Bogotá</a:t>
            </a:r>
          </a:p>
          <a:p>
            <a:r>
              <a:rPr lang="es-CO" sz="1400" dirty="0">
                <a:latin typeface="Work Sans Thin" pitchFamily="2" charset="77"/>
              </a:rPr>
              <a:t>Boyacá</a:t>
            </a:r>
          </a:p>
          <a:p>
            <a:r>
              <a:rPr lang="es-CO" sz="1400" dirty="0">
                <a:latin typeface="Work Sans Thin" pitchFamily="2" charset="77"/>
              </a:rPr>
              <a:t>Duitama </a:t>
            </a:r>
          </a:p>
          <a:p>
            <a:r>
              <a:rPr lang="es-CO" sz="1400" dirty="0">
                <a:latin typeface="Work Sans Thin" pitchFamily="2" charset="77"/>
              </a:rPr>
              <a:t>Sogamoso</a:t>
            </a:r>
          </a:p>
          <a:p>
            <a:r>
              <a:rPr lang="es-CO" sz="1400" dirty="0">
                <a:latin typeface="Work Sans Thin" pitchFamily="2" charset="77"/>
              </a:rPr>
              <a:t>Tunja</a:t>
            </a:r>
          </a:p>
          <a:p>
            <a:r>
              <a:rPr lang="es-CO" sz="1400" dirty="0">
                <a:latin typeface="Work Sans Thin" pitchFamily="2" charset="77"/>
              </a:rPr>
              <a:t>Chía</a:t>
            </a:r>
          </a:p>
          <a:p>
            <a:r>
              <a:rPr lang="es-CO" sz="1400" dirty="0">
                <a:latin typeface="Work Sans Thin" pitchFamily="2" charset="77"/>
              </a:rPr>
              <a:t>Cundinamarca</a:t>
            </a:r>
          </a:p>
          <a:p>
            <a:r>
              <a:rPr lang="es-CO" sz="1400" dirty="0">
                <a:latin typeface="Work Sans Thin" pitchFamily="2" charset="77"/>
              </a:rPr>
              <a:t>Facatativa</a:t>
            </a:r>
          </a:p>
          <a:p>
            <a:r>
              <a:rPr lang="es-CO" sz="1400" dirty="0">
                <a:latin typeface="Work Sans Thin" pitchFamily="2" charset="77"/>
              </a:rPr>
              <a:t>Funza</a:t>
            </a:r>
          </a:p>
          <a:p>
            <a:r>
              <a:rPr lang="es-CO" sz="1400" dirty="0">
                <a:latin typeface="Work Sans Thin" pitchFamily="2" charset="77"/>
              </a:rPr>
              <a:t>Fusagasuga</a:t>
            </a:r>
          </a:p>
          <a:p>
            <a:endParaRPr lang="es-CO" sz="1400" dirty="0">
              <a:latin typeface="Work Sans Thin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0CC803E-CB13-0744-B14B-BF5CECC251AA}"/>
              </a:ext>
            </a:extLst>
          </p:cNvPr>
          <p:cNvSpPr txBox="1"/>
          <p:nvPr/>
        </p:nvSpPr>
        <p:spPr>
          <a:xfrm>
            <a:off x="10454982" y="3953662"/>
            <a:ext cx="19553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Girardot</a:t>
            </a:r>
          </a:p>
          <a:p>
            <a:r>
              <a:rPr lang="es-CO" sz="1400" dirty="0">
                <a:latin typeface="Work Sans Thin" pitchFamily="2" charset="77"/>
              </a:rPr>
              <a:t>Mosquera</a:t>
            </a:r>
          </a:p>
          <a:p>
            <a:r>
              <a:rPr lang="es-CO" sz="1400" dirty="0">
                <a:latin typeface="Work Sans Thin" pitchFamily="2" charset="77"/>
              </a:rPr>
              <a:t>Soacha</a:t>
            </a:r>
          </a:p>
          <a:p>
            <a:r>
              <a:rPr lang="es-CO" sz="1400" dirty="0">
                <a:latin typeface="Work Sans Thin" pitchFamily="2" charset="77"/>
              </a:rPr>
              <a:t>Zipaquirá</a:t>
            </a:r>
          </a:p>
          <a:p>
            <a:r>
              <a:rPr lang="es-CO" sz="1400" dirty="0">
                <a:latin typeface="Work Sans Thin" pitchFamily="2" charset="77"/>
              </a:rPr>
              <a:t>Huila</a:t>
            </a:r>
          </a:p>
          <a:p>
            <a:r>
              <a:rPr lang="es-CO" sz="1400" dirty="0">
                <a:latin typeface="Work Sans Thin" pitchFamily="2" charset="77"/>
              </a:rPr>
              <a:t>Neiva</a:t>
            </a:r>
          </a:p>
          <a:p>
            <a:r>
              <a:rPr lang="es-CO" sz="1400" dirty="0">
                <a:latin typeface="Work Sans Thin" pitchFamily="2" charset="77"/>
              </a:rPr>
              <a:t>Pitalito</a:t>
            </a:r>
          </a:p>
          <a:p>
            <a:r>
              <a:rPr lang="es-CO" sz="1400" dirty="0">
                <a:latin typeface="Work Sans Thin" pitchFamily="2" charset="77"/>
              </a:rPr>
              <a:t>Ibagué</a:t>
            </a:r>
          </a:p>
          <a:p>
            <a:r>
              <a:rPr lang="es-CO" sz="1400" dirty="0">
                <a:latin typeface="Work Sans Thin" pitchFamily="2" charset="77"/>
              </a:rPr>
              <a:t>Tolima</a:t>
            </a:r>
            <a:endParaRPr lang="es-CO" dirty="0"/>
          </a:p>
        </p:txBody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62551FBD-1CBE-5E47-98EF-E9F5F8DFB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9207" y="1010755"/>
            <a:ext cx="1045960" cy="1124827"/>
          </a:xfrm>
          <a:custGeom>
            <a:avLst/>
            <a:gdLst>
              <a:gd name="T0" fmla="*/ 2004 w 2128"/>
              <a:gd name="T1" fmla="*/ 1739 h 2410"/>
              <a:gd name="T2" fmla="*/ 1854 w 2128"/>
              <a:gd name="T3" fmla="*/ 1659 h 2410"/>
              <a:gd name="T4" fmla="*/ 1721 w 2128"/>
              <a:gd name="T5" fmla="*/ 1686 h 2410"/>
              <a:gd name="T6" fmla="*/ 1589 w 2128"/>
              <a:gd name="T7" fmla="*/ 1712 h 2410"/>
              <a:gd name="T8" fmla="*/ 1509 w 2128"/>
              <a:gd name="T9" fmla="*/ 1518 h 2410"/>
              <a:gd name="T10" fmla="*/ 1351 w 2128"/>
              <a:gd name="T11" fmla="*/ 1447 h 2410"/>
              <a:gd name="T12" fmla="*/ 1245 w 2128"/>
              <a:gd name="T13" fmla="*/ 1580 h 2410"/>
              <a:gd name="T14" fmla="*/ 1333 w 2128"/>
              <a:gd name="T15" fmla="*/ 1747 h 2410"/>
              <a:gd name="T16" fmla="*/ 1236 w 2128"/>
              <a:gd name="T17" fmla="*/ 1827 h 2410"/>
              <a:gd name="T18" fmla="*/ 1112 w 2128"/>
              <a:gd name="T19" fmla="*/ 1906 h 2410"/>
              <a:gd name="T20" fmla="*/ 962 w 2128"/>
              <a:gd name="T21" fmla="*/ 1968 h 2410"/>
              <a:gd name="T22" fmla="*/ 795 w 2128"/>
              <a:gd name="T23" fmla="*/ 2012 h 2410"/>
              <a:gd name="T24" fmla="*/ 618 w 2128"/>
              <a:gd name="T25" fmla="*/ 2277 h 2410"/>
              <a:gd name="T26" fmla="*/ 521 w 2128"/>
              <a:gd name="T27" fmla="*/ 2391 h 2410"/>
              <a:gd name="T28" fmla="*/ 468 w 2128"/>
              <a:gd name="T29" fmla="*/ 2356 h 2410"/>
              <a:gd name="T30" fmla="*/ 389 w 2128"/>
              <a:gd name="T31" fmla="*/ 2241 h 2410"/>
              <a:gd name="T32" fmla="*/ 406 w 2128"/>
              <a:gd name="T33" fmla="*/ 2065 h 2410"/>
              <a:gd name="T34" fmla="*/ 442 w 2128"/>
              <a:gd name="T35" fmla="*/ 1933 h 2410"/>
              <a:gd name="T36" fmla="*/ 406 w 2128"/>
              <a:gd name="T37" fmla="*/ 1800 h 2410"/>
              <a:gd name="T38" fmla="*/ 300 w 2128"/>
              <a:gd name="T39" fmla="*/ 1774 h 2410"/>
              <a:gd name="T40" fmla="*/ 168 w 2128"/>
              <a:gd name="T41" fmla="*/ 1800 h 2410"/>
              <a:gd name="T42" fmla="*/ 53 w 2128"/>
              <a:gd name="T43" fmla="*/ 1730 h 2410"/>
              <a:gd name="T44" fmla="*/ 27 w 2128"/>
              <a:gd name="T45" fmla="*/ 1553 h 2410"/>
              <a:gd name="T46" fmla="*/ 36 w 2128"/>
              <a:gd name="T47" fmla="*/ 1421 h 2410"/>
              <a:gd name="T48" fmla="*/ 36 w 2128"/>
              <a:gd name="T49" fmla="*/ 1262 h 2410"/>
              <a:gd name="T50" fmla="*/ 80 w 2128"/>
              <a:gd name="T51" fmla="*/ 1112 h 2410"/>
              <a:gd name="T52" fmla="*/ 80 w 2128"/>
              <a:gd name="T53" fmla="*/ 989 h 2410"/>
              <a:gd name="T54" fmla="*/ 106 w 2128"/>
              <a:gd name="T55" fmla="*/ 874 h 2410"/>
              <a:gd name="T56" fmla="*/ 115 w 2128"/>
              <a:gd name="T57" fmla="*/ 777 h 2410"/>
              <a:gd name="T58" fmla="*/ 106 w 2128"/>
              <a:gd name="T59" fmla="*/ 636 h 2410"/>
              <a:gd name="T60" fmla="*/ 115 w 2128"/>
              <a:gd name="T61" fmla="*/ 574 h 2410"/>
              <a:gd name="T62" fmla="*/ 177 w 2128"/>
              <a:gd name="T63" fmla="*/ 397 h 2410"/>
              <a:gd name="T64" fmla="*/ 203 w 2128"/>
              <a:gd name="T65" fmla="*/ 238 h 2410"/>
              <a:gd name="T66" fmla="*/ 239 w 2128"/>
              <a:gd name="T67" fmla="*/ 88 h 2410"/>
              <a:gd name="T68" fmla="*/ 362 w 2128"/>
              <a:gd name="T69" fmla="*/ 44 h 2410"/>
              <a:gd name="T70" fmla="*/ 477 w 2128"/>
              <a:gd name="T71" fmla="*/ 62 h 2410"/>
              <a:gd name="T72" fmla="*/ 556 w 2128"/>
              <a:gd name="T73" fmla="*/ 0 h 2410"/>
              <a:gd name="T74" fmla="*/ 627 w 2128"/>
              <a:gd name="T75" fmla="*/ 150 h 2410"/>
              <a:gd name="T76" fmla="*/ 627 w 2128"/>
              <a:gd name="T77" fmla="*/ 274 h 2410"/>
              <a:gd name="T78" fmla="*/ 689 w 2128"/>
              <a:gd name="T79" fmla="*/ 371 h 2410"/>
              <a:gd name="T80" fmla="*/ 848 w 2128"/>
              <a:gd name="T81" fmla="*/ 397 h 2410"/>
              <a:gd name="T82" fmla="*/ 936 w 2128"/>
              <a:gd name="T83" fmla="*/ 486 h 2410"/>
              <a:gd name="T84" fmla="*/ 1086 w 2128"/>
              <a:gd name="T85" fmla="*/ 388 h 2410"/>
              <a:gd name="T86" fmla="*/ 1156 w 2128"/>
              <a:gd name="T87" fmla="*/ 309 h 2410"/>
              <a:gd name="T88" fmla="*/ 1227 w 2128"/>
              <a:gd name="T89" fmla="*/ 327 h 2410"/>
              <a:gd name="T90" fmla="*/ 1412 w 2128"/>
              <a:gd name="T91" fmla="*/ 388 h 2410"/>
              <a:gd name="T92" fmla="*/ 1439 w 2128"/>
              <a:gd name="T93" fmla="*/ 521 h 2410"/>
              <a:gd name="T94" fmla="*/ 1554 w 2128"/>
              <a:gd name="T95" fmla="*/ 600 h 2410"/>
              <a:gd name="T96" fmla="*/ 1607 w 2128"/>
              <a:gd name="T97" fmla="*/ 768 h 2410"/>
              <a:gd name="T98" fmla="*/ 1589 w 2128"/>
              <a:gd name="T99" fmla="*/ 883 h 2410"/>
              <a:gd name="T100" fmla="*/ 1598 w 2128"/>
              <a:gd name="T101" fmla="*/ 997 h 2410"/>
              <a:gd name="T102" fmla="*/ 1739 w 2128"/>
              <a:gd name="T103" fmla="*/ 1041 h 2410"/>
              <a:gd name="T104" fmla="*/ 1809 w 2128"/>
              <a:gd name="T105" fmla="*/ 1121 h 2410"/>
              <a:gd name="T106" fmla="*/ 1907 w 2128"/>
              <a:gd name="T107" fmla="*/ 1165 h 2410"/>
              <a:gd name="T108" fmla="*/ 2074 w 2128"/>
              <a:gd name="T109" fmla="*/ 1244 h 2410"/>
              <a:gd name="T110" fmla="*/ 2074 w 2128"/>
              <a:gd name="T111" fmla="*/ 1765 h 2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128" h="2410">
                <a:moveTo>
                  <a:pt x="2074" y="1765"/>
                </a:moveTo>
                <a:lnTo>
                  <a:pt x="2004" y="1739"/>
                </a:lnTo>
                <a:lnTo>
                  <a:pt x="1942" y="1694"/>
                </a:lnTo>
                <a:lnTo>
                  <a:pt x="1854" y="1659"/>
                </a:lnTo>
                <a:lnTo>
                  <a:pt x="1774" y="1641"/>
                </a:lnTo>
                <a:lnTo>
                  <a:pt x="1721" y="1686"/>
                </a:lnTo>
                <a:lnTo>
                  <a:pt x="1659" y="1712"/>
                </a:lnTo>
                <a:lnTo>
                  <a:pt x="1589" y="1712"/>
                </a:lnTo>
                <a:lnTo>
                  <a:pt x="1536" y="1624"/>
                </a:lnTo>
                <a:lnTo>
                  <a:pt x="1509" y="1518"/>
                </a:lnTo>
                <a:lnTo>
                  <a:pt x="1430" y="1456"/>
                </a:lnTo>
                <a:lnTo>
                  <a:pt x="1351" y="1447"/>
                </a:lnTo>
                <a:lnTo>
                  <a:pt x="1289" y="1500"/>
                </a:lnTo>
                <a:lnTo>
                  <a:pt x="1245" y="1580"/>
                </a:lnTo>
                <a:lnTo>
                  <a:pt x="1280" y="1659"/>
                </a:lnTo>
                <a:lnTo>
                  <a:pt x="1333" y="1747"/>
                </a:lnTo>
                <a:lnTo>
                  <a:pt x="1298" y="1791"/>
                </a:lnTo>
                <a:lnTo>
                  <a:pt x="1236" y="1827"/>
                </a:lnTo>
                <a:lnTo>
                  <a:pt x="1192" y="1871"/>
                </a:lnTo>
                <a:lnTo>
                  <a:pt x="1112" y="1906"/>
                </a:lnTo>
                <a:lnTo>
                  <a:pt x="1015" y="1906"/>
                </a:lnTo>
                <a:lnTo>
                  <a:pt x="962" y="1968"/>
                </a:lnTo>
                <a:lnTo>
                  <a:pt x="874" y="2003"/>
                </a:lnTo>
                <a:lnTo>
                  <a:pt x="795" y="2012"/>
                </a:lnTo>
                <a:lnTo>
                  <a:pt x="680" y="2162"/>
                </a:lnTo>
                <a:lnTo>
                  <a:pt x="618" y="2277"/>
                </a:lnTo>
                <a:lnTo>
                  <a:pt x="574" y="2339"/>
                </a:lnTo>
                <a:lnTo>
                  <a:pt x="521" y="2391"/>
                </a:lnTo>
                <a:lnTo>
                  <a:pt x="477" y="2409"/>
                </a:lnTo>
                <a:lnTo>
                  <a:pt x="468" y="2356"/>
                </a:lnTo>
                <a:lnTo>
                  <a:pt x="450" y="2277"/>
                </a:lnTo>
                <a:lnTo>
                  <a:pt x="389" y="2241"/>
                </a:lnTo>
                <a:lnTo>
                  <a:pt x="442" y="2127"/>
                </a:lnTo>
                <a:lnTo>
                  <a:pt x="406" y="2065"/>
                </a:lnTo>
                <a:lnTo>
                  <a:pt x="389" y="1986"/>
                </a:lnTo>
                <a:lnTo>
                  <a:pt x="442" y="1933"/>
                </a:lnTo>
                <a:lnTo>
                  <a:pt x="442" y="1853"/>
                </a:lnTo>
                <a:lnTo>
                  <a:pt x="406" y="1800"/>
                </a:lnTo>
                <a:lnTo>
                  <a:pt x="353" y="1747"/>
                </a:lnTo>
                <a:lnTo>
                  <a:pt x="300" y="1774"/>
                </a:lnTo>
                <a:lnTo>
                  <a:pt x="239" y="1809"/>
                </a:lnTo>
                <a:lnTo>
                  <a:pt x="168" y="1800"/>
                </a:lnTo>
                <a:lnTo>
                  <a:pt x="124" y="1747"/>
                </a:lnTo>
                <a:lnTo>
                  <a:pt x="53" y="1730"/>
                </a:lnTo>
                <a:lnTo>
                  <a:pt x="0" y="1624"/>
                </a:lnTo>
                <a:lnTo>
                  <a:pt x="27" y="1553"/>
                </a:lnTo>
                <a:lnTo>
                  <a:pt x="45" y="1456"/>
                </a:lnTo>
                <a:lnTo>
                  <a:pt x="36" y="1421"/>
                </a:lnTo>
                <a:lnTo>
                  <a:pt x="36" y="1341"/>
                </a:lnTo>
                <a:lnTo>
                  <a:pt x="36" y="1262"/>
                </a:lnTo>
                <a:lnTo>
                  <a:pt x="53" y="1191"/>
                </a:lnTo>
                <a:lnTo>
                  <a:pt x="80" y="1112"/>
                </a:lnTo>
                <a:lnTo>
                  <a:pt x="62" y="1050"/>
                </a:lnTo>
                <a:lnTo>
                  <a:pt x="80" y="989"/>
                </a:lnTo>
                <a:lnTo>
                  <a:pt x="124" y="944"/>
                </a:lnTo>
                <a:lnTo>
                  <a:pt x="106" y="874"/>
                </a:lnTo>
                <a:lnTo>
                  <a:pt x="142" y="830"/>
                </a:lnTo>
                <a:lnTo>
                  <a:pt x="115" y="777"/>
                </a:lnTo>
                <a:lnTo>
                  <a:pt x="106" y="715"/>
                </a:lnTo>
                <a:lnTo>
                  <a:pt x="106" y="636"/>
                </a:lnTo>
                <a:lnTo>
                  <a:pt x="80" y="591"/>
                </a:lnTo>
                <a:lnTo>
                  <a:pt x="115" y="574"/>
                </a:lnTo>
                <a:lnTo>
                  <a:pt x="177" y="486"/>
                </a:lnTo>
                <a:lnTo>
                  <a:pt x="177" y="397"/>
                </a:lnTo>
                <a:lnTo>
                  <a:pt x="212" y="336"/>
                </a:lnTo>
                <a:lnTo>
                  <a:pt x="203" y="238"/>
                </a:lnTo>
                <a:lnTo>
                  <a:pt x="212" y="168"/>
                </a:lnTo>
                <a:lnTo>
                  <a:pt x="239" y="88"/>
                </a:lnTo>
                <a:lnTo>
                  <a:pt x="300" y="71"/>
                </a:lnTo>
                <a:lnTo>
                  <a:pt x="362" y="44"/>
                </a:lnTo>
                <a:lnTo>
                  <a:pt x="415" y="80"/>
                </a:lnTo>
                <a:lnTo>
                  <a:pt x="477" y="62"/>
                </a:lnTo>
                <a:lnTo>
                  <a:pt x="521" y="18"/>
                </a:lnTo>
                <a:lnTo>
                  <a:pt x="556" y="0"/>
                </a:lnTo>
                <a:lnTo>
                  <a:pt x="592" y="53"/>
                </a:lnTo>
                <a:lnTo>
                  <a:pt x="627" y="150"/>
                </a:lnTo>
                <a:lnTo>
                  <a:pt x="583" y="203"/>
                </a:lnTo>
                <a:lnTo>
                  <a:pt x="627" y="274"/>
                </a:lnTo>
                <a:lnTo>
                  <a:pt x="671" y="327"/>
                </a:lnTo>
                <a:lnTo>
                  <a:pt x="689" y="371"/>
                </a:lnTo>
                <a:lnTo>
                  <a:pt x="751" y="371"/>
                </a:lnTo>
                <a:lnTo>
                  <a:pt x="848" y="397"/>
                </a:lnTo>
                <a:lnTo>
                  <a:pt x="865" y="450"/>
                </a:lnTo>
                <a:lnTo>
                  <a:pt x="936" y="486"/>
                </a:lnTo>
                <a:lnTo>
                  <a:pt x="1015" y="450"/>
                </a:lnTo>
                <a:lnTo>
                  <a:pt x="1086" y="388"/>
                </a:lnTo>
                <a:lnTo>
                  <a:pt x="1104" y="327"/>
                </a:lnTo>
                <a:lnTo>
                  <a:pt x="1156" y="309"/>
                </a:lnTo>
                <a:lnTo>
                  <a:pt x="1192" y="265"/>
                </a:lnTo>
                <a:lnTo>
                  <a:pt x="1227" y="327"/>
                </a:lnTo>
                <a:lnTo>
                  <a:pt x="1289" y="371"/>
                </a:lnTo>
                <a:lnTo>
                  <a:pt x="1412" y="388"/>
                </a:lnTo>
                <a:lnTo>
                  <a:pt x="1439" y="450"/>
                </a:lnTo>
                <a:lnTo>
                  <a:pt x="1439" y="521"/>
                </a:lnTo>
                <a:lnTo>
                  <a:pt x="1483" y="565"/>
                </a:lnTo>
                <a:lnTo>
                  <a:pt x="1554" y="600"/>
                </a:lnTo>
                <a:lnTo>
                  <a:pt x="1562" y="680"/>
                </a:lnTo>
                <a:lnTo>
                  <a:pt x="1607" y="768"/>
                </a:lnTo>
                <a:lnTo>
                  <a:pt x="1624" y="830"/>
                </a:lnTo>
                <a:lnTo>
                  <a:pt x="1589" y="883"/>
                </a:lnTo>
                <a:lnTo>
                  <a:pt x="1545" y="962"/>
                </a:lnTo>
                <a:lnTo>
                  <a:pt x="1598" y="997"/>
                </a:lnTo>
                <a:lnTo>
                  <a:pt x="1695" y="989"/>
                </a:lnTo>
                <a:lnTo>
                  <a:pt x="1739" y="1041"/>
                </a:lnTo>
                <a:lnTo>
                  <a:pt x="1739" y="1112"/>
                </a:lnTo>
                <a:lnTo>
                  <a:pt x="1809" y="1121"/>
                </a:lnTo>
                <a:lnTo>
                  <a:pt x="1836" y="1174"/>
                </a:lnTo>
                <a:lnTo>
                  <a:pt x="1907" y="1165"/>
                </a:lnTo>
                <a:lnTo>
                  <a:pt x="1960" y="1236"/>
                </a:lnTo>
                <a:lnTo>
                  <a:pt x="2074" y="1244"/>
                </a:lnTo>
                <a:lnTo>
                  <a:pt x="2127" y="1174"/>
                </a:lnTo>
                <a:lnTo>
                  <a:pt x="2074" y="1765"/>
                </a:ln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47" name="Freeform 19">
            <a:extLst>
              <a:ext uri="{FF2B5EF4-FFF2-40B4-BE49-F238E27FC236}">
                <a16:creationId xmlns:a16="http://schemas.microsoft.com/office/drawing/2014/main" id="{54E15784-4ED1-5447-8A47-C3BE4CE5F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988" y="407026"/>
            <a:ext cx="1550532" cy="1250265"/>
          </a:xfrm>
          <a:custGeom>
            <a:avLst/>
            <a:gdLst>
              <a:gd name="T0" fmla="*/ 2920 w 3159"/>
              <a:gd name="T1" fmla="*/ 18 h 2683"/>
              <a:gd name="T2" fmla="*/ 2761 w 3159"/>
              <a:gd name="T3" fmla="*/ 35 h 2683"/>
              <a:gd name="T4" fmla="*/ 2611 w 3159"/>
              <a:gd name="T5" fmla="*/ 203 h 2683"/>
              <a:gd name="T6" fmla="*/ 2523 w 3159"/>
              <a:gd name="T7" fmla="*/ 247 h 2683"/>
              <a:gd name="T8" fmla="*/ 2523 w 3159"/>
              <a:gd name="T9" fmla="*/ 459 h 2683"/>
              <a:gd name="T10" fmla="*/ 2435 w 3159"/>
              <a:gd name="T11" fmla="*/ 644 h 2683"/>
              <a:gd name="T12" fmla="*/ 2285 w 3159"/>
              <a:gd name="T13" fmla="*/ 618 h 2683"/>
              <a:gd name="T14" fmla="*/ 2170 w 3159"/>
              <a:gd name="T15" fmla="*/ 626 h 2683"/>
              <a:gd name="T16" fmla="*/ 2241 w 3159"/>
              <a:gd name="T17" fmla="*/ 838 h 2683"/>
              <a:gd name="T18" fmla="*/ 2100 w 3159"/>
              <a:gd name="T19" fmla="*/ 1032 h 2683"/>
              <a:gd name="T20" fmla="*/ 1889 w 3159"/>
              <a:gd name="T21" fmla="*/ 1226 h 2683"/>
              <a:gd name="T22" fmla="*/ 1659 w 3159"/>
              <a:gd name="T23" fmla="*/ 1288 h 2683"/>
              <a:gd name="T24" fmla="*/ 1509 w 3159"/>
              <a:gd name="T25" fmla="*/ 1385 h 2683"/>
              <a:gd name="T26" fmla="*/ 1359 w 3159"/>
              <a:gd name="T27" fmla="*/ 1385 h 2683"/>
              <a:gd name="T28" fmla="*/ 1483 w 3159"/>
              <a:gd name="T29" fmla="*/ 1209 h 2683"/>
              <a:gd name="T30" fmla="*/ 1297 w 3159"/>
              <a:gd name="T31" fmla="*/ 1174 h 2683"/>
              <a:gd name="T32" fmla="*/ 1209 w 3159"/>
              <a:gd name="T33" fmla="*/ 1456 h 2683"/>
              <a:gd name="T34" fmla="*/ 1059 w 3159"/>
              <a:gd name="T35" fmla="*/ 1456 h 2683"/>
              <a:gd name="T36" fmla="*/ 856 w 3159"/>
              <a:gd name="T37" fmla="*/ 1518 h 2683"/>
              <a:gd name="T38" fmla="*/ 689 w 3159"/>
              <a:gd name="T39" fmla="*/ 1429 h 2683"/>
              <a:gd name="T40" fmla="*/ 503 w 3159"/>
              <a:gd name="T41" fmla="*/ 1394 h 2683"/>
              <a:gd name="T42" fmla="*/ 433 w 3159"/>
              <a:gd name="T43" fmla="*/ 1262 h 2683"/>
              <a:gd name="T44" fmla="*/ 336 w 3159"/>
              <a:gd name="T45" fmla="*/ 1191 h 2683"/>
              <a:gd name="T46" fmla="*/ 168 w 3159"/>
              <a:gd name="T47" fmla="*/ 1024 h 2683"/>
              <a:gd name="T48" fmla="*/ 9 w 3159"/>
              <a:gd name="T49" fmla="*/ 1103 h 2683"/>
              <a:gd name="T50" fmla="*/ 88 w 3159"/>
              <a:gd name="T51" fmla="*/ 1235 h 2683"/>
              <a:gd name="T52" fmla="*/ 0 w 3159"/>
              <a:gd name="T53" fmla="*/ 1385 h 2683"/>
              <a:gd name="T54" fmla="*/ 88 w 3159"/>
              <a:gd name="T55" fmla="*/ 1509 h 2683"/>
              <a:gd name="T56" fmla="*/ 265 w 3159"/>
              <a:gd name="T57" fmla="*/ 1500 h 2683"/>
              <a:gd name="T58" fmla="*/ 380 w 3159"/>
              <a:gd name="T59" fmla="*/ 1491 h 2683"/>
              <a:gd name="T60" fmla="*/ 415 w 3159"/>
              <a:gd name="T61" fmla="*/ 1712 h 2683"/>
              <a:gd name="T62" fmla="*/ 539 w 3159"/>
              <a:gd name="T63" fmla="*/ 1809 h 2683"/>
              <a:gd name="T64" fmla="*/ 724 w 3159"/>
              <a:gd name="T65" fmla="*/ 1924 h 2683"/>
              <a:gd name="T66" fmla="*/ 892 w 3159"/>
              <a:gd name="T67" fmla="*/ 1765 h 2683"/>
              <a:gd name="T68" fmla="*/ 1015 w 3159"/>
              <a:gd name="T69" fmla="*/ 1765 h 2683"/>
              <a:gd name="T70" fmla="*/ 1227 w 3159"/>
              <a:gd name="T71" fmla="*/ 1888 h 2683"/>
              <a:gd name="T72" fmla="*/ 1342 w 3159"/>
              <a:gd name="T73" fmla="*/ 2038 h 2683"/>
              <a:gd name="T74" fmla="*/ 1412 w 3159"/>
              <a:gd name="T75" fmla="*/ 2268 h 2683"/>
              <a:gd name="T76" fmla="*/ 1386 w 3159"/>
              <a:gd name="T77" fmla="*/ 2435 h 2683"/>
              <a:gd name="T78" fmla="*/ 1527 w 3159"/>
              <a:gd name="T79" fmla="*/ 2550 h 2683"/>
              <a:gd name="T80" fmla="*/ 1695 w 3159"/>
              <a:gd name="T81" fmla="*/ 2603 h 2683"/>
              <a:gd name="T82" fmla="*/ 1915 w 3159"/>
              <a:gd name="T83" fmla="*/ 2612 h 2683"/>
              <a:gd name="T84" fmla="*/ 1915 w 3159"/>
              <a:gd name="T85" fmla="*/ 2374 h 2683"/>
              <a:gd name="T86" fmla="*/ 2056 w 3159"/>
              <a:gd name="T87" fmla="*/ 2259 h 2683"/>
              <a:gd name="T88" fmla="*/ 2056 w 3159"/>
              <a:gd name="T89" fmla="*/ 2091 h 2683"/>
              <a:gd name="T90" fmla="*/ 2135 w 3159"/>
              <a:gd name="T91" fmla="*/ 1932 h 2683"/>
              <a:gd name="T92" fmla="*/ 2320 w 3159"/>
              <a:gd name="T93" fmla="*/ 1950 h 2683"/>
              <a:gd name="T94" fmla="*/ 2523 w 3159"/>
              <a:gd name="T95" fmla="*/ 1809 h 2683"/>
              <a:gd name="T96" fmla="*/ 2673 w 3159"/>
              <a:gd name="T97" fmla="*/ 1632 h 2683"/>
              <a:gd name="T98" fmla="*/ 2797 w 3159"/>
              <a:gd name="T99" fmla="*/ 1641 h 2683"/>
              <a:gd name="T100" fmla="*/ 2814 w 3159"/>
              <a:gd name="T101" fmla="*/ 1438 h 2683"/>
              <a:gd name="T102" fmla="*/ 2603 w 3159"/>
              <a:gd name="T103" fmla="*/ 1324 h 2683"/>
              <a:gd name="T104" fmla="*/ 2691 w 3159"/>
              <a:gd name="T105" fmla="*/ 1085 h 2683"/>
              <a:gd name="T106" fmla="*/ 2655 w 3159"/>
              <a:gd name="T107" fmla="*/ 838 h 2683"/>
              <a:gd name="T108" fmla="*/ 2920 w 3159"/>
              <a:gd name="T109" fmla="*/ 635 h 2683"/>
              <a:gd name="T110" fmla="*/ 3158 w 3159"/>
              <a:gd name="T111" fmla="*/ 9 h 2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159" h="2683">
                <a:moveTo>
                  <a:pt x="3026" y="18"/>
                </a:moveTo>
                <a:lnTo>
                  <a:pt x="2973" y="53"/>
                </a:lnTo>
                <a:lnTo>
                  <a:pt x="2920" y="18"/>
                </a:lnTo>
                <a:lnTo>
                  <a:pt x="2858" y="0"/>
                </a:lnTo>
                <a:lnTo>
                  <a:pt x="2832" y="71"/>
                </a:lnTo>
                <a:lnTo>
                  <a:pt x="2761" y="35"/>
                </a:lnTo>
                <a:lnTo>
                  <a:pt x="2717" y="106"/>
                </a:lnTo>
                <a:lnTo>
                  <a:pt x="2664" y="194"/>
                </a:lnTo>
                <a:lnTo>
                  <a:pt x="2611" y="203"/>
                </a:lnTo>
                <a:lnTo>
                  <a:pt x="2558" y="185"/>
                </a:lnTo>
                <a:lnTo>
                  <a:pt x="2497" y="176"/>
                </a:lnTo>
                <a:lnTo>
                  <a:pt x="2523" y="247"/>
                </a:lnTo>
                <a:lnTo>
                  <a:pt x="2514" y="318"/>
                </a:lnTo>
                <a:lnTo>
                  <a:pt x="2514" y="397"/>
                </a:lnTo>
                <a:lnTo>
                  <a:pt x="2523" y="459"/>
                </a:lnTo>
                <a:lnTo>
                  <a:pt x="2479" y="503"/>
                </a:lnTo>
                <a:lnTo>
                  <a:pt x="2461" y="591"/>
                </a:lnTo>
                <a:lnTo>
                  <a:pt x="2435" y="644"/>
                </a:lnTo>
                <a:lnTo>
                  <a:pt x="2364" y="697"/>
                </a:lnTo>
                <a:lnTo>
                  <a:pt x="2302" y="679"/>
                </a:lnTo>
                <a:lnTo>
                  <a:pt x="2285" y="618"/>
                </a:lnTo>
                <a:lnTo>
                  <a:pt x="2241" y="556"/>
                </a:lnTo>
                <a:lnTo>
                  <a:pt x="2161" y="556"/>
                </a:lnTo>
                <a:lnTo>
                  <a:pt x="2170" y="626"/>
                </a:lnTo>
                <a:lnTo>
                  <a:pt x="2223" y="671"/>
                </a:lnTo>
                <a:lnTo>
                  <a:pt x="2232" y="750"/>
                </a:lnTo>
                <a:lnTo>
                  <a:pt x="2241" y="838"/>
                </a:lnTo>
                <a:lnTo>
                  <a:pt x="2223" y="900"/>
                </a:lnTo>
                <a:lnTo>
                  <a:pt x="2161" y="944"/>
                </a:lnTo>
                <a:lnTo>
                  <a:pt x="2100" y="1032"/>
                </a:lnTo>
                <a:lnTo>
                  <a:pt x="2012" y="1121"/>
                </a:lnTo>
                <a:lnTo>
                  <a:pt x="1942" y="1182"/>
                </a:lnTo>
                <a:lnTo>
                  <a:pt x="1889" y="1226"/>
                </a:lnTo>
                <a:lnTo>
                  <a:pt x="1809" y="1218"/>
                </a:lnTo>
                <a:lnTo>
                  <a:pt x="1668" y="1209"/>
                </a:lnTo>
                <a:lnTo>
                  <a:pt x="1659" y="1288"/>
                </a:lnTo>
                <a:lnTo>
                  <a:pt x="1606" y="1332"/>
                </a:lnTo>
                <a:lnTo>
                  <a:pt x="1545" y="1341"/>
                </a:lnTo>
                <a:lnTo>
                  <a:pt x="1509" y="1385"/>
                </a:lnTo>
                <a:lnTo>
                  <a:pt x="1500" y="1447"/>
                </a:lnTo>
                <a:lnTo>
                  <a:pt x="1395" y="1429"/>
                </a:lnTo>
                <a:lnTo>
                  <a:pt x="1359" y="1385"/>
                </a:lnTo>
                <a:lnTo>
                  <a:pt x="1430" y="1341"/>
                </a:lnTo>
                <a:lnTo>
                  <a:pt x="1500" y="1279"/>
                </a:lnTo>
                <a:lnTo>
                  <a:pt x="1483" y="1209"/>
                </a:lnTo>
                <a:lnTo>
                  <a:pt x="1447" y="1174"/>
                </a:lnTo>
                <a:lnTo>
                  <a:pt x="1377" y="1156"/>
                </a:lnTo>
                <a:lnTo>
                  <a:pt x="1297" y="1174"/>
                </a:lnTo>
                <a:lnTo>
                  <a:pt x="1236" y="1226"/>
                </a:lnTo>
                <a:lnTo>
                  <a:pt x="1209" y="1350"/>
                </a:lnTo>
                <a:lnTo>
                  <a:pt x="1209" y="1456"/>
                </a:lnTo>
                <a:lnTo>
                  <a:pt x="1183" y="1526"/>
                </a:lnTo>
                <a:lnTo>
                  <a:pt x="1130" y="1456"/>
                </a:lnTo>
                <a:lnTo>
                  <a:pt x="1059" y="1456"/>
                </a:lnTo>
                <a:lnTo>
                  <a:pt x="1006" y="1491"/>
                </a:lnTo>
                <a:lnTo>
                  <a:pt x="927" y="1526"/>
                </a:lnTo>
                <a:lnTo>
                  <a:pt x="856" y="1518"/>
                </a:lnTo>
                <a:lnTo>
                  <a:pt x="794" y="1500"/>
                </a:lnTo>
                <a:lnTo>
                  <a:pt x="759" y="1438"/>
                </a:lnTo>
                <a:lnTo>
                  <a:pt x="689" y="1429"/>
                </a:lnTo>
                <a:lnTo>
                  <a:pt x="627" y="1385"/>
                </a:lnTo>
                <a:lnTo>
                  <a:pt x="539" y="1341"/>
                </a:lnTo>
                <a:lnTo>
                  <a:pt x="503" y="1394"/>
                </a:lnTo>
                <a:lnTo>
                  <a:pt x="450" y="1368"/>
                </a:lnTo>
                <a:lnTo>
                  <a:pt x="468" y="1297"/>
                </a:lnTo>
                <a:lnTo>
                  <a:pt x="433" y="1262"/>
                </a:lnTo>
                <a:lnTo>
                  <a:pt x="441" y="1174"/>
                </a:lnTo>
                <a:lnTo>
                  <a:pt x="397" y="1129"/>
                </a:lnTo>
                <a:lnTo>
                  <a:pt x="336" y="1191"/>
                </a:lnTo>
                <a:lnTo>
                  <a:pt x="256" y="1182"/>
                </a:lnTo>
                <a:lnTo>
                  <a:pt x="186" y="1103"/>
                </a:lnTo>
                <a:lnTo>
                  <a:pt x="168" y="1024"/>
                </a:lnTo>
                <a:lnTo>
                  <a:pt x="88" y="971"/>
                </a:lnTo>
                <a:lnTo>
                  <a:pt x="27" y="1050"/>
                </a:lnTo>
                <a:lnTo>
                  <a:pt x="9" y="1103"/>
                </a:lnTo>
                <a:lnTo>
                  <a:pt x="44" y="1165"/>
                </a:lnTo>
                <a:lnTo>
                  <a:pt x="88" y="1174"/>
                </a:lnTo>
                <a:lnTo>
                  <a:pt x="88" y="1235"/>
                </a:lnTo>
                <a:lnTo>
                  <a:pt x="62" y="1279"/>
                </a:lnTo>
                <a:lnTo>
                  <a:pt x="35" y="1332"/>
                </a:lnTo>
                <a:lnTo>
                  <a:pt x="0" y="1385"/>
                </a:lnTo>
                <a:lnTo>
                  <a:pt x="9" y="1456"/>
                </a:lnTo>
                <a:lnTo>
                  <a:pt x="27" y="1526"/>
                </a:lnTo>
                <a:lnTo>
                  <a:pt x="88" y="1509"/>
                </a:lnTo>
                <a:lnTo>
                  <a:pt x="150" y="1482"/>
                </a:lnTo>
                <a:lnTo>
                  <a:pt x="203" y="1518"/>
                </a:lnTo>
                <a:lnTo>
                  <a:pt x="265" y="1500"/>
                </a:lnTo>
                <a:lnTo>
                  <a:pt x="309" y="1456"/>
                </a:lnTo>
                <a:lnTo>
                  <a:pt x="344" y="1438"/>
                </a:lnTo>
                <a:lnTo>
                  <a:pt x="380" y="1491"/>
                </a:lnTo>
                <a:lnTo>
                  <a:pt x="415" y="1588"/>
                </a:lnTo>
                <a:lnTo>
                  <a:pt x="371" y="1641"/>
                </a:lnTo>
                <a:lnTo>
                  <a:pt x="415" y="1712"/>
                </a:lnTo>
                <a:lnTo>
                  <a:pt x="459" y="1765"/>
                </a:lnTo>
                <a:lnTo>
                  <a:pt x="477" y="1809"/>
                </a:lnTo>
                <a:lnTo>
                  <a:pt x="539" y="1809"/>
                </a:lnTo>
                <a:lnTo>
                  <a:pt x="636" y="1835"/>
                </a:lnTo>
                <a:lnTo>
                  <a:pt x="653" y="1888"/>
                </a:lnTo>
                <a:lnTo>
                  <a:pt x="724" y="1924"/>
                </a:lnTo>
                <a:lnTo>
                  <a:pt x="803" y="1888"/>
                </a:lnTo>
                <a:lnTo>
                  <a:pt x="874" y="1826"/>
                </a:lnTo>
                <a:lnTo>
                  <a:pt x="892" y="1765"/>
                </a:lnTo>
                <a:lnTo>
                  <a:pt x="944" y="1747"/>
                </a:lnTo>
                <a:lnTo>
                  <a:pt x="980" y="1703"/>
                </a:lnTo>
                <a:lnTo>
                  <a:pt x="1015" y="1765"/>
                </a:lnTo>
                <a:lnTo>
                  <a:pt x="1077" y="1809"/>
                </a:lnTo>
                <a:lnTo>
                  <a:pt x="1200" y="1826"/>
                </a:lnTo>
                <a:lnTo>
                  <a:pt x="1227" y="1888"/>
                </a:lnTo>
                <a:lnTo>
                  <a:pt x="1227" y="1959"/>
                </a:lnTo>
                <a:lnTo>
                  <a:pt x="1271" y="2003"/>
                </a:lnTo>
                <a:lnTo>
                  <a:pt x="1342" y="2038"/>
                </a:lnTo>
                <a:lnTo>
                  <a:pt x="1350" y="2118"/>
                </a:lnTo>
                <a:lnTo>
                  <a:pt x="1395" y="2206"/>
                </a:lnTo>
                <a:lnTo>
                  <a:pt x="1412" y="2268"/>
                </a:lnTo>
                <a:lnTo>
                  <a:pt x="1377" y="2321"/>
                </a:lnTo>
                <a:lnTo>
                  <a:pt x="1333" y="2400"/>
                </a:lnTo>
                <a:lnTo>
                  <a:pt x="1386" y="2435"/>
                </a:lnTo>
                <a:lnTo>
                  <a:pt x="1483" y="2427"/>
                </a:lnTo>
                <a:lnTo>
                  <a:pt x="1527" y="2479"/>
                </a:lnTo>
                <a:lnTo>
                  <a:pt x="1527" y="2550"/>
                </a:lnTo>
                <a:lnTo>
                  <a:pt x="1597" y="2559"/>
                </a:lnTo>
                <a:lnTo>
                  <a:pt x="1624" y="2612"/>
                </a:lnTo>
                <a:lnTo>
                  <a:pt x="1695" y="2603"/>
                </a:lnTo>
                <a:lnTo>
                  <a:pt x="1748" y="2674"/>
                </a:lnTo>
                <a:lnTo>
                  <a:pt x="1862" y="2682"/>
                </a:lnTo>
                <a:lnTo>
                  <a:pt x="1915" y="2612"/>
                </a:lnTo>
                <a:lnTo>
                  <a:pt x="1889" y="2541"/>
                </a:lnTo>
                <a:lnTo>
                  <a:pt x="1933" y="2462"/>
                </a:lnTo>
                <a:lnTo>
                  <a:pt x="1915" y="2374"/>
                </a:lnTo>
                <a:lnTo>
                  <a:pt x="1933" y="2329"/>
                </a:lnTo>
                <a:lnTo>
                  <a:pt x="1995" y="2312"/>
                </a:lnTo>
                <a:lnTo>
                  <a:pt x="2056" y="2259"/>
                </a:lnTo>
                <a:lnTo>
                  <a:pt x="2091" y="2188"/>
                </a:lnTo>
                <a:lnTo>
                  <a:pt x="2039" y="2153"/>
                </a:lnTo>
                <a:lnTo>
                  <a:pt x="2056" y="2091"/>
                </a:lnTo>
                <a:lnTo>
                  <a:pt x="2039" y="2021"/>
                </a:lnTo>
                <a:lnTo>
                  <a:pt x="2082" y="1985"/>
                </a:lnTo>
                <a:lnTo>
                  <a:pt x="2135" y="1932"/>
                </a:lnTo>
                <a:lnTo>
                  <a:pt x="2179" y="1897"/>
                </a:lnTo>
                <a:lnTo>
                  <a:pt x="2250" y="1924"/>
                </a:lnTo>
                <a:lnTo>
                  <a:pt x="2320" y="1950"/>
                </a:lnTo>
                <a:lnTo>
                  <a:pt x="2400" y="1924"/>
                </a:lnTo>
                <a:lnTo>
                  <a:pt x="2479" y="1879"/>
                </a:lnTo>
                <a:lnTo>
                  <a:pt x="2523" y="1809"/>
                </a:lnTo>
                <a:lnTo>
                  <a:pt x="2576" y="1756"/>
                </a:lnTo>
                <a:lnTo>
                  <a:pt x="2603" y="1712"/>
                </a:lnTo>
                <a:lnTo>
                  <a:pt x="2673" y="1632"/>
                </a:lnTo>
                <a:lnTo>
                  <a:pt x="2717" y="1694"/>
                </a:lnTo>
                <a:lnTo>
                  <a:pt x="2797" y="1712"/>
                </a:lnTo>
                <a:lnTo>
                  <a:pt x="2797" y="1641"/>
                </a:lnTo>
                <a:lnTo>
                  <a:pt x="2788" y="1562"/>
                </a:lnTo>
                <a:lnTo>
                  <a:pt x="2850" y="1518"/>
                </a:lnTo>
                <a:lnTo>
                  <a:pt x="2814" y="1438"/>
                </a:lnTo>
                <a:lnTo>
                  <a:pt x="2779" y="1403"/>
                </a:lnTo>
                <a:lnTo>
                  <a:pt x="2691" y="1368"/>
                </a:lnTo>
                <a:lnTo>
                  <a:pt x="2603" y="1324"/>
                </a:lnTo>
                <a:lnTo>
                  <a:pt x="2647" y="1271"/>
                </a:lnTo>
                <a:lnTo>
                  <a:pt x="2691" y="1165"/>
                </a:lnTo>
                <a:lnTo>
                  <a:pt x="2691" y="1085"/>
                </a:lnTo>
                <a:lnTo>
                  <a:pt x="2655" y="1015"/>
                </a:lnTo>
                <a:lnTo>
                  <a:pt x="2638" y="926"/>
                </a:lnTo>
                <a:lnTo>
                  <a:pt x="2655" y="838"/>
                </a:lnTo>
                <a:lnTo>
                  <a:pt x="2726" y="768"/>
                </a:lnTo>
                <a:lnTo>
                  <a:pt x="2832" y="697"/>
                </a:lnTo>
                <a:lnTo>
                  <a:pt x="2920" y="635"/>
                </a:lnTo>
                <a:lnTo>
                  <a:pt x="2964" y="556"/>
                </a:lnTo>
                <a:lnTo>
                  <a:pt x="2956" y="468"/>
                </a:lnTo>
                <a:lnTo>
                  <a:pt x="3158" y="9"/>
                </a:lnTo>
                <a:lnTo>
                  <a:pt x="3097" y="18"/>
                </a:lnTo>
                <a:lnTo>
                  <a:pt x="3026" y="18"/>
                </a:ln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8" name="Freeform 20">
            <a:extLst>
              <a:ext uri="{FF2B5EF4-FFF2-40B4-BE49-F238E27FC236}">
                <a16:creationId xmlns:a16="http://schemas.microsoft.com/office/drawing/2014/main" id="{C7446306-86BF-B043-8EEB-2A4D33D27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1960" y="1240032"/>
            <a:ext cx="907365" cy="1227645"/>
          </a:xfrm>
          <a:custGeom>
            <a:avLst/>
            <a:gdLst>
              <a:gd name="T0" fmla="*/ 1845 w 1846"/>
              <a:gd name="T1" fmla="*/ 1536 h 2631"/>
              <a:gd name="T2" fmla="*/ 1792 w 1846"/>
              <a:gd name="T3" fmla="*/ 1395 h 2631"/>
              <a:gd name="T4" fmla="*/ 1845 w 1846"/>
              <a:gd name="T5" fmla="*/ 1262 h 2631"/>
              <a:gd name="T6" fmla="*/ 1756 w 1846"/>
              <a:gd name="T7" fmla="*/ 1156 h 2631"/>
              <a:gd name="T8" fmla="*/ 1642 w 1846"/>
              <a:gd name="T9" fmla="*/ 1218 h 2631"/>
              <a:gd name="T10" fmla="*/ 1527 w 1846"/>
              <a:gd name="T11" fmla="*/ 1156 h 2631"/>
              <a:gd name="T12" fmla="*/ 1403 w 1846"/>
              <a:gd name="T13" fmla="*/ 1033 h 2631"/>
              <a:gd name="T14" fmla="*/ 1448 w 1846"/>
              <a:gd name="T15" fmla="*/ 865 h 2631"/>
              <a:gd name="T16" fmla="*/ 1439 w 1846"/>
              <a:gd name="T17" fmla="*/ 750 h 2631"/>
              <a:gd name="T18" fmla="*/ 1456 w 1846"/>
              <a:gd name="T19" fmla="*/ 600 h 2631"/>
              <a:gd name="T20" fmla="*/ 1465 w 1846"/>
              <a:gd name="T21" fmla="*/ 459 h 2631"/>
              <a:gd name="T22" fmla="*/ 1527 w 1846"/>
              <a:gd name="T23" fmla="*/ 353 h 2631"/>
              <a:gd name="T24" fmla="*/ 1545 w 1846"/>
              <a:gd name="T25" fmla="*/ 239 h 2631"/>
              <a:gd name="T26" fmla="*/ 1509 w 1846"/>
              <a:gd name="T27" fmla="*/ 124 h 2631"/>
              <a:gd name="T28" fmla="*/ 1483 w 1846"/>
              <a:gd name="T29" fmla="*/ 0 h 2631"/>
              <a:gd name="T30" fmla="*/ 1333 w 1846"/>
              <a:gd name="T31" fmla="*/ 18 h 2631"/>
              <a:gd name="T32" fmla="*/ 1156 w 1846"/>
              <a:gd name="T33" fmla="*/ 36 h 2631"/>
              <a:gd name="T34" fmla="*/ 1050 w 1846"/>
              <a:gd name="T35" fmla="*/ 150 h 2631"/>
              <a:gd name="T36" fmla="*/ 927 w 1846"/>
              <a:gd name="T37" fmla="*/ 203 h 2631"/>
              <a:gd name="T38" fmla="*/ 794 w 1846"/>
              <a:gd name="T39" fmla="*/ 248 h 2631"/>
              <a:gd name="T40" fmla="*/ 812 w 1846"/>
              <a:gd name="T41" fmla="*/ 406 h 2631"/>
              <a:gd name="T42" fmla="*/ 821 w 1846"/>
              <a:gd name="T43" fmla="*/ 512 h 2631"/>
              <a:gd name="T44" fmla="*/ 759 w 1846"/>
              <a:gd name="T45" fmla="*/ 636 h 2631"/>
              <a:gd name="T46" fmla="*/ 786 w 1846"/>
              <a:gd name="T47" fmla="*/ 724 h 2631"/>
              <a:gd name="T48" fmla="*/ 680 w 1846"/>
              <a:gd name="T49" fmla="*/ 812 h 2631"/>
              <a:gd name="T50" fmla="*/ 547 w 1846"/>
              <a:gd name="T51" fmla="*/ 945 h 2631"/>
              <a:gd name="T52" fmla="*/ 539 w 1846"/>
              <a:gd name="T53" fmla="*/ 1077 h 2631"/>
              <a:gd name="T54" fmla="*/ 433 w 1846"/>
              <a:gd name="T55" fmla="*/ 1271 h 2631"/>
              <a:gd name="T56" fmla="*/ 397 w 1846"/>
              <a:gd name="T57" fmla="*/ 1403 h 2631"/>
              <a:gd name="T58" fmla="*/ 397 w 1846"/>
              <a:gd name="T59" fmla="*/ 1500 h 2631"/>
              <a:gd name="T60" fmla="*/ 265 w 1846"/>
              <a:gd name="T61" fmla="*/ 1562 h 2631"/>
              <a:gd name="T62" fmla="*/ 177 w 1846"/>
              <a:gd name="T63" fmla="*/ 1721 h 2631"/>
              <a:gd name="T64" fmla="*/ 106 w 1846"/>
              <a:gd name="T65" fmla="*/ 1889 h 2631"/>
              <a:gd name="T66" fmla="*/ 80 w 1846"/>
              <a:gd name="T67" fmla="*/ 2065 h 2631"/>
              <a:gd name="T68" fmla="*/ 53 w 1846"/>
              <a:gd name="T69" fmla="*/ 2242 h 2631"/>
              <a:gd name="T70" fmla="*/ 0 w 1846"/>
              <a:gd name="T71" fmla="*/ 2383 h 2631"/>
              <a:gd name="T72" fmla="*/ 18 w 1846"/>
              <a:gd name="T73" fmla="*/ 2542 h 2631"/>
              <a:gd name="T74" fmla="*/ 159 w 1846"/>
              <a:gd name="T75" fmla="*/ 2630 h 2631"/>
              <a:gd name="T76" fmla="*/ 283 w 1846"/>
              <a:gd name="T77" fmla="*/ 2568 h 2631"/>
              <a:gd name="T78" fmla="*/ 389 w 1846"/>
              <a:gd name="T79" fmla="*/ 2551 h 2631"/>
              <a:gd name="T80" fmla="*/ 503 w 1846"/>
              <a:gd name="T81" fmla="*/ 2453 h 2631"/>
              <a:gd name="T82" fmla="*/ 609 w 1846"/>
              <a:gd name="T83" fmla="*/ 2392 h 2631"/>
              <a:gd name="T84" fmla="*/ 653 w 1846"/>
              <a:gd name="T85" fmla="*/ 2277 h 2631"/>
              <a:gd name="T86" fmla="*/ 794 w 1846"/>
              <a:gd name="T87" fmla="*/ 2171 h 2631"/>
              <a:gd name="T88" fmla="*/ 945 w 1846"/>
              <a:gd name="T89" fmla="*/ 2145 h 2631"/>
              <a:gd name="T90" fmla="*/ 1042 w 1846"/>
              <a:gd name="T91" fmla="*/ 2136 h 2631"/>
              <a:gd name="T92" fmla="*/ 1209 w 1846"/>
              <a:gd name="T93" fmla="*/ 2092 h 2631"/>
              <a:gd name="T94" fmla="*/ 1209 w 1846"/>
              <a:gd name="T95" fmla="*/ 2180 h 2631"/>
              <a:gd name="T96" fmla="*/ 1245 w 1846"/>
              <a:gd name="T97" fmla="*/ 2268 h 2631"/>
              <a:gd name="T98" fmla="*/ 1430 w 1846"/>
              <a:gd name="T99" fmla="*/ 2233 h 2631"/>
              <a:gd name="T100" fmla="*/ 1509 w 1846"/>
              <a:gd name="T101" fmla="*/ 2109 h 2631"/>
              <a:gd name="T102" fmla="*/ 1553 w 1846"/>
              <a:gd name="T103" fmla="*/ 1986 h 2631"/>
              <a:gd name="T104" fmla="*/ 1598 w 1846"/>
              <a:gd name="T105" fmla="*/ 1871 h 2631"/>
              <a:gd name="T106" fmla="*/ 1712 w 1846"/>
              <a:gd name="T107" fmla="*/ 1774 h 2631"/>
              <a:gd name="T108" fmla="*/ 1792 w 1846"/>
              <a:gd name="T109" fmla="*/ 1650 h 2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46" h="2631">
                <a:moveTo>
                  <a:pt x="1792" y="1650"/>
                </a:moveTo>
                <a:lnTo>
                  <a:pt x="1845" y="1536"/>
                </a:lnTo>
                <a:lnTo>
                  <a:pt x="1809" y="1474"/>
                </a:lnTo>
                <a:lnTo>
                  <a:pt x="1792" y="1395"/>
                </a:lnTo>
                <a:lnTo>
                  <a:pt x="1845" y="1342"/>
                </a:lnTo>
                <a:lnTo>
                  <a:pt x="1845" y="1262"/>
                </a:lnTo>
                <a:lnTo>
                  <a:pt x="1809" y="1209"/>
                </a:lnTo>
                <a:lnTo>
                  <a:pt x="1756" y="1156"/>
                </a:lnTo>
                <a:lnTo>
                  <a:pt x="1703" y="1183"/>
                </a:lnTo>
                <a:lnTo>
                  <a:pt x="1642" y="1218"/>
                </a:lnTo>
                <a:lnTo>
                  <a:pt x="1571" y="1209"/>
                </a:lnTo>
                <a:lnTo>
                  <a:pt x="1527" y="1156"/>
                </a:lnTo>
                <a:lnTo>
                  <a:pt x="1456" y="1139"/>
                </a:lnTo>
                <a:lnTo>
                  <a:pt x="1403" y="1033"/>
                </a:lnTo>
                <a:lnTo>
                  <a:pt x="1430" y="962"/>
                </a:lnTo>
                <a:lnTo>
                  <a:pt x="1448" y="865"/>
                </a:lnTo>
                <a:lnTo>
                  <a:pt x="1439" y="830"/>
                </a:lnTo>
                <a:lnTo>
                  <a:pt x="1439" y="750"/>
                </a:lnTo>
                <a:lnTo>
                  <a:pt x="1439" y="671"/>
                </a:lnTo>
                <a:lnTo>
                  <a:pt x="1456" y="600"/>
                </a:lnTo>
                <a:lnTo>
                  <a:pt x="1483" y="521"/>
                </a:lnTo>
                <a:lnTo>
                  <a:pt x="1465" y="459"/>
                </a:lnTo>
                <a:lnTo>
                  <a:pt x="1483" y="398"/>
                </a:lnTo>
                <a:lnTo>
                  <a:pt x="1527" y="353"/>
                </a:lnTo>
                <a:lnTo>
                  <a:pt x="1509" y="283"/>
                </a:lnTo>
                <a:lnTo>
                  <a:pt x="1545" y="239"/>
                </a:lnTo>
                <a:lnTo>
                  <a:pt x="1518" y="186"/>
                </a:lnTo>
                <a:lnTo>
                  <a:pt x="1509" y="124"/>
                </a:lnTo>
                <a:lnTo>
                  <a:pt x="1509" y="45"/>
                </a:lnTo>
                <a:lnTo>
                  <a:pt x="1483" y="0"/>
                </a:lnTo>
                <a:lnTo>
                  <a:pt x="1448" y="18"/>
                </a:lnTo>
                <a:lnTo>
                  <a:pt x="1333" y="18"/>
                </a:lnTo>
                <a:lnTo>
                  <a:pt x="1227" y="9"/>
                </a:lnTo>
                <a:lnTo>
                  <a:pt x="1156" y="36"/>
                </a:lnTo>
                <a:lnTo>
                  <a:pt x="1112" y="80"/>
                </a:lnTo>
                <a:lnTo>
                  <a:pt x="1050" y="150"/>
                </a:lnTo>
                <a:lnTo>
                  <a:pt x="971" y="168"/>
                </a:lnTo>
                <a:lnTo>
                  <a:pt x="927" y="203"/>
                </a:lnTo>
                <a:lnTo>
                  <a:pt x="839" y="203"/>
                </a:lnTo>
                <a:lnTo>
                  <a:pt x="794" y="248"/>
                </a:lnTo>
                <a:lnTo>
                  <a:pt x="830" y="336"/>
                </a:lnTo>
                <a:lnTo>
                  <a:pt x="812" y="406"/>
                </a:lnTo>
                <a:lnTo>
                  <a:pt x="812" y="459"/>
                </a:lnTo>
                <a:lnTo>
                  <a:pt x="821" y="512"/>
                </a:lnTo>
                <a:lnTo>
                  <a:pt x="759" y="556"/>
                </a:lnTo>
                <a:lnTo>
                  <a:pt x="759" y="636"/>
                </a:lnTo>
                <a:lnTo>
                  <a:pt x="733" y="680"/>
                </a:lnTo>
                <a:lnTo>
                  <a:pt x="786" y="724"/>
                </a:lnTo>
                <a:lnTo>
                  <a:pt x="750" y="777"/>
                </a:lnTo>
                <a:lnTo>
                  <a:pt x="680" y="812"/>
                </a:lnTo>
                <a:lnTo>
                  <a:pt x="609" y="883"/>
                </a:lnTo>
                <a:lnTo>
                  <a:pt x="547" y="945"/>
                </a:lnTo>
                <a:lnTo>
                  <a:pt x="530" y="1015"/>
                </a:lnTo>
                <a:lnTo>
                  <a:pt x="539" y="1077"/>
                </a:lnTo>
                <a:lnTo>
                  <a:pt x="486" y="1174"/>
                </a:lnTo>
                <a:lnTo>
                  <a:pt x="433" y="1271"/>
                </a:lnTo>
                <a:lnTo>
                  <a:pt x="406" y="1333"/>
                </a:lnTo>
                <a:lnTo>
                  <a:pt x="397" y="1403"/>
                </a:lnTo>
                <a:lnTo>
                  <a:pt x="424" y="1448"/>
                </a:lnTo>
                <a:lnTo>
                  <a:pt x="397" y="1500"/>
                </a:lnTo>
                <a:lnTo>
                  <a:pt x="353" y="1545"/>
                </a:lnTo>
                <a:lnTo>
                  <a:pt x="265" y="1562"/>
                </a:lnTo>
                <a:lnTo>
                  <a:pt x="194" y="1624"/>
                </a:lnTo>
                <a:lnTo>
                  <a:pt x="177" y="1721"/>
                </a:lnTo>
                <a:lnTo>
                  <a:pt x="150" y="1827"/>
                </a:lnTo>
                <a:lnTo>
                  <a:pt x="106" y="1889"/>
                </a:lnTo>
                <a:lnTo>
                  <a:pt x="115" y="1977"/>
                </a:lnTo>
                <a:lnTo>
                  <a:pt x="80" y="2065"/>
                </a:lnTo>
                <a:lnTo>
                  <a:pt x="71" y="2153"/>
                </a:lnTo>
                <a:lnTo>
                  <a:pt x="53" y="2242"/>
                </a:lnTo>
                <a:lnTo>
                  <a:pt x="18" y="2312"/>
                </a:lnTo>
                <a:lnTo>
                  <a:pt x="0" y="2383"/>
                </a:lnTo>
                <a:lnTo>
                  <a:pt x="9" y="2480"/>
                </a:lnTo>
                <a:lnTo>
                  <a:pt x="18" y="2542"/>
                </a:lnTo>
                <a:lnTo>
                  <a:pt x="62" y="2603"/>
                </a:lnTo>
                <a:lnTo>
                  <a:pt x="159" y="2630"/>
                </a:lnTo>
                <a:lnTo>
                  <a:pt x="247" y="2621"/>
                </a:lnTo>
                <a:lnTo>
                  <a:pt x="283" y="2568"/>
                </a:lnTo>
                <a:lnTo>
                  <a:pt x="327" y="2533"/>
                </a:lnTo>
                <a:lnTo>
                  <a:pt x="389" y="2551"/>
                </a:lnTo>
                <a:lnTo>
                  <a:pt x="433" y="2480"/>
                </a:lnTo>
                <a:lnTo>
                  <a:pt x="503" y="2453"/>
                </a:lnTo>
                <a:lnTo>
                  <a:pt x="592" y="2436"/>
                </a:lnTo>
                <a:lnTo>
                  <a:pt x="609" y="2392"/>
                </a:lnTo>
                <a:lnTo>
                  <a:pt x="592" y="2330"/>
                </a:lnTo>
                <a:lnTo>
                  <a:pt x="653" y="2277"/>
                </a:lnTo>
                <a:lnTo>
                  <a:pt x="724" y="2233"/>
                </a:lnTo>
                <a:lnTo>
                  <a:pt x="794" y="2171"/>
                </a:lnTo>
                <a:lnTo>
                  <a:pt x="847" y="2136"/>
                </a:lnTo>
                <a:lnTo>
                  <a:pt x="945" y="2145"/>
                </a:lnTo>
                <a:lnTo>
                  <a:pt x="989" y="2189"/>
                </a:lnTo>
                <a:lnTo>
                  <a:pt x="1042" y="2136"/>
                </a:lnTo>
                <a:lnTo>
                  <a:pt x="1130" y="2100"/>
                </a:lnTo>
                <a:lnTo>
                  <a:pt x="1209" y="2092"/>
                </a:lnTo>
                <a:lnTo>
                  <a:pt x="1262" y="2145"/>
                </a:lnTo>
                <a:lnTo>
                  <a:pt x="1209" y="2180"/>
                </a:lnTo>
                <a:lnTo>
                  <a:pt x="1183" y="2233"/>
                </a:lnTo>
                <a:lnTo>
                  <a:pt x="1245" y="2268"/>
                </a:lnTo>
                <a:lnTo>
                  <a:pt x="1359" y="2268"/>
                </a:lnTo>
                <a:lnTo>
                  <a:pt x="1430" y="2233"/>
                </a:lnTo>
                <a:lnTo>
                  <a:pt x="1465" y="2180"/>
                </a:lnTo>
                <a:lnTo>
                  <a:pt x="1509" y="2109"/>
                </a:lnTo>
                <a:lnTo>
                  <a:pt x="1553" y="2048"/>
                </a:lnTo>
                <a:lnTo>
                  <a:pt x="1553" y="1986"/>
                </a:lnTo>
                <a:lnTo>
                  <a:pt x="1580" y="1942"/>
                </a:lnTo>
                <a:lnTo>
                  <a:pt x="1598" y="1871"/>
                </a:lnTo>
                <a:lnTo>
                  <a:pt x="1650" y="1827"/>
                </a:lnTo>
                <a:lnTo>
                  <a:pt x="1712" y="1774"/>
                </a:lnTo>
                <a:lnTo>
                  <a:pt x="1783" y="1712"/>
                </a:lnTo>
                <a:lnTo>
                  <a:pt x="1792" y="1650"/>
                </a:ln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9" name="Freeform 23">
            <a:extLst>
              <a:ext uri="{FF2B5EF4-FFF2-40B4-BE49-F238E27FC236}">
                <a16:creationId xmlns:a16="http://schemas.microsoft.com/office/drawing/2014/main" id="{C4A5BFEF-04D6-8249-A62C-AF36C1203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313" y="1918072"/>
            <a:ext cx="1204044" cy="1202969"/>
          </a:xfrm>
          <a:custGeom>
            <a:avLst/>
            <a:gdLst>
              <a:gd name="T0" fmla="*/ 1994 w 2454"/>
              <a:gd name="T1" fmla="*/ 918 h 2578"/>
              <a:gd name="T2" fmla="*/ 2197 w 2454"/>
              <a:gd name="T3" fmla="*/ 724 h 2578"/>
              <a:gd name="T4" fmla="*/ 2303 w 2454"/>
              <a:gd name="T5" fmla="*/ 565 h 2578"/>
              <a:gd name="T6" fmla="*/ 2312 w 2454"/>
              <a:gd name="T7" fmla="*/ 398 h 2578"/>
              <a:gd name="T8" fmla="*/ 2391 w 2454"/>
              <a:gd name="T9" fmla="*/ 283 h 2578"/>
              <a:gd name="T10" fmla="*/ 2453 w 2454"/>
              <a:gd name="T11" fmla="*/ 168 h 2578"/>
              <a:gd name="T12" fmla="*/ 2426 w 2454"/>
              <a:gd name="T13" fmla="*/ 36 h 2578"/>
              <a:gd name="T14" fmla="*/ 2356 w 2454"/>
              <a:gd name="T15" fmla="*/ 62 h 2578"/>
              <a:gd name="T16" fmla="*/ 2223 w 2454"/>
              <a:gd name="T17" fmla="*/ 177 h 2578"/>
              <a:gd name="T18" fmla="*/ 2153 w 2454"/>
              <a:gd name="T19" fmla="*/ 292 h 2578"/>
              <a:gd name="T20" fmla="*/ 2126 w 2454"/>
              <a:gd name="T21" fmla="*/ 398 h 2578"/>
              <a:gd name="T22" fmla="*/ 2038 w 2454"/>
              <a:gd name="T23" fmla="*/ 530 h 2578"/>
              <a:gd name="T24" fmla="*/ 1932 w 2454"/>
              <a:gd name="T25" fmla="*/ 618 h 2578"/>
              <a:gd name="T26" fmla="*/ 1756 w 2454"/>
              <a:gd name="T27" fmla="*/ 583 h 2578"/>
              <a:gd name="T28" fmla="*/ 1835 w 2454"/>
              <a:gd name="T29" fmla="*/ 495 h 2578"/>
              <a:gd name="T30" fmla="*/ 1703 w 2454"/>
              <a:gd name="T31" fmla="*/ 450 h 2578"/>
              <a:gd name="T32" fmla="*/ 1562 w 2454"/>
              <a:gd name="T33" fmla="*/ 539 h 2578"/>
              <a:gd name="T34" fmla="*/ 1420 w 2454"/>
              <a:gd name="T35" fmla="*/ 486 h 2578"/>
              <a:gd name="T36" fmla="*/ 1297 w 2454"/>
              <a:gd name="T37" fmla="*/ 583 h 2578"/>
              <a:gd name="T38" fmla="*/ 1165 w 2454"/>
              <a:gd name="T39" fmla="*/ 680 h 2578"/>
              <a:gd name="T40" fmla="*/ 1165 w 2454"/>
              <a:gd name="T41" fmla="*/ 786 h 2578"/>
              <a:gd name="T42" fmla="*/ 1006 w 2454"/>
              <a:gd name="T43" fmla="*/ 830 h 2578"/>
              <a:gd name="T44" fmla="*/ 900 w 2454"/>
              <a:gd name="T45" fmla="*/ 883 h 2578"/>
              <a:gd name="T46" fmla="*/ 820 w 2454"/>
              <a:gd name="T47" fmla="*/ 971 h 2578"/>
              <a:gd name="T48" fmla="*/ 688 w 2454"/>
              <a:gd name="T49" fmla="*/ 1024 h 2578"/>
              <a:gd name="T50" fmla="*/ 741 w 2454"/>
              <a:gd name="T51" fmla="*/ 1227 h 2578"/>
              <a:gd name="T52" fmla="*/ 829 w 2454"/>
              <a:gd name="T53" fmla="*/ 1359 h 2578"/>
              <a:gd name="T54" fmla="*/ 891 w 2454"/>
              <a:gd name="T55" fmla="*/ 1483 h 2578"/>
              <a:gd name="T56" fmla="*/ 829 w 2454"/>
              <a:gd name="T57" fmla="*/ 1545 h 2578"/>
              <a:gd name="T58" fmla="*/ 714 w 2454"/>
              <a:gd name="T59" fmla="*/ 1518 h 2578"/>
              <a:gd name="T60" fmla="*/ 635 w 2454"/>
              <a:gd name="T61" fmla="*/ 1580 h 2578"/>
              <a:gd name="T62" fmla="*/ 520 w 2454"/>
              <a:gd name="T63" fmla="*/ 1633 h 2578"/>
              <a:gd name="T64" fmla="*/ 361 w 2454"/>
              <a:gd name="T65" fmla="*/ 1606 h 2578"/>
              <a:gd name="T66" fmla="*/ 300 w 2454"/>
              <a:gd name="T67" fmla="*/ 1712 h 2578"/>
              <a:gd name="T68" fmla="*/ 300 w 2454"/>
              <a:gd name="T69" fmla="*/ 1818 h 2578"/>
              <a:gd name="T70" fmla="*/ 300 w 2454"/>
              <a:gd name="T71" fmla="*/ 1942 h 2578"/>
              <a:gd name="T72" fmla="*/ 167 w 2454"/>
              <a:gd name="T73" fmla="*/ 1933 h 2578"/>
              <a:gd name="T74" fmla="*/ 8 w 2454"/>
              <a:gd name="T75" fmla="*/ 1924 h 2578"/>
              <a:gd name="T76" fmla="*/ 26 w 2454"/>
              <a:gd name="T77" fmla="*/ 2065 h 2578"/>
              <a:gd name="T78" fmla="*/ 35 w 2454"/>
              <a:gd name="T79" fmla="*/ 2189 h 2578"/>
              <a:gd name="T80" fmla="*/ 176 w 2454"/>
              <a:gd name="T81" fmla="*/ 2233 h 2578"/>
              <a:gd name="T82" fmla="*/ 220 w 2454"/>
              <a:gd name="T83" fmla="*/ 2409 h 2578"/>
              <a:gd name="T84" fmla="*/ 335 w 2454"/>
              <a:gd name="T85" fmla="*/ 2489 h 2578"/>
              <a:gd name="T86" fmla="*/ 441 w 2454"/>
              <a:gd name="T87" fmla="*/ 2533 h 2578"/>
              <a:gd name="T88" fmla="*/ 564 w 2454"/>
              <a:gd name="T89" fmla="*/ 2559 h 2578"/>
              <a:gd name="T90" fmla="*/ 679 w 2454"/>
              <a:gd name="T91" fmla="*/ 2577 h 2578"/>
              <a:gd name="T92" fmla="*/ 829 w 2454"/>
              <a:gd name="T93" fmla="*/ 2471 h 2578"/>
              <a:gd name="T94" fmla="*/ 962 w 2454"/>
              <a:gd name="T95" fmla="*/ 2348 h 2578"/>
              <a:gd name="T96" fmla="*/ 1032 w 2454"/>
              <a:gd name="T97" fmla="*/ 2215 h 2578"/>
              <a:gd name="T98" fmla="*/ 1138 w 2454"/>
              <a:gd name="T99" fmla="*/ 2092 h 2578"/>
              <a:gd name="T100" fmla="*/ 1270 w 2454"/>
              <a:gd name="T101" fmla="*/ 1959 h 2578"/>
              <a:gd name="T102" fmla="*/ 1376 w 2454"/>
              <a:gd name="T103" fmla="*/ 1827 h 2578"/>
              <a:gd name="T104" fmla="*/ 1465 w 2454"/>
              <a:gd name="T105" fmla="*/ 1721 h 2578"/>
              <a:gd name="T106" fmla="*/ 1570 w 2454"/>
              <a:gd name="T107" fmla="*/ 1553 h 2578"/>
              <a:gd name="T108" fmla="*/ 1615 w 2454"/>
              <a:gd name="T109" fmla="*/ 1421 h 2578"/>
              <a:gd name="T110" fmla="*/ 1720 w 2454"/>
              <a:gd name="T111" fmla="*/ 1456 h 2578"/>
              <a:gd name="T112" fmla="*/ 1888 w 2454"/>
              <a:gd name="T113" fmla="*/ 1333 h 2578"/>
              <a:gd name="T114" fmla="*/ 1862 w 2454"/>
              <a:gd name="T115" fmla="*/ 1236 h 2578"/>
              <a:gd name="T116" fmla="*/ 1844 w 2454"/>
              <a:gd name="T117" fmla="*/ 1130 h 2578"/>
              <a:gd name="T118" fmla="*/ 1968 w 2454"/>
              <a:gd name="T119" fmla="*/ 989 h 2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454" h="2578">
                <a:moveTo>
                  <a:pt x="1968" y="989"/>
                </a:moveTo>
                <a:lnTo>
                  <a:pt x="1994" y="918"/>
                </a:lnTo>
                <a:lnTo>
                  <a:pt x="2118" y="795"/>
                </a:lnTo>
                <a:lnTo>
                  <a:pt x="2197" y="724"/>
                </a:lnTo>
                <a:lnTo>
                  <a:pt x="2276" y="627"/>
                </a:lnTo>
                <a:lnTo>
                  <a:pt x="2303" y="565"/>
                </a:lnTo>
                <a:lnTo>
                  <a:pt x="2303" y="486"/>
                </a:lnTo>
                <a:lnTo>
                  <a:pt x="2312" y="398"/>
                </a:lnTo>
                <a:lnTo>
                  <a:pt x="2338" y="309"/>
                </a:lnTo>
                <a:lnTo>
                  <a:pt x="2391" y="283"/>
                </a:lnTo>
                <a:lnTo>
                  <a:pt x="2409" y="221"/>
                </a:lnTo>
                <a:lnTo>
                  <a:pt x="2453" y="168"/>
                </a:lnTo>
                <a:lnTo>
                  <a:pt x="2444" y="115"/>
                </a:lnTo>
                <a:lnTo>
                  <a:pt x="2426" y="36"/>
                </a:lnTo>
                <a:lnTo>
                  <a:pt x="2365" y="0"/>
                </a:lnTo>
                <a:lnTo>
                  <a:pt x="2356" y="62"/>
                </a:lnTo>
                <a:lnTo>
                  <a:pt x="2285" y="124"/>
                </a:lnTo>
                <a:lnTo>
                  <a:pt x="2223" y="177"/>
                </a:lnTo>
                <a:lnTo>
                  <a:pt x="2171" y="221"/>
                </a:lnTo>
                <a:lnTo>
                  <a:pt x="2153" y="292"/>
                </a:lnTo>
                <a:lnTo>
                  <a:pt x="2126" y="336"/>
                </a:lnTo>
                <a:lnTo>
                  <a:pt x="2126" y="398"/>
                </a:lnTo>
                <a:lnTo>
                  <a:pt x="2082" y="459"/>
                </a:lnTo>
                <a:lnTo>
                  <a:pt x="2038" y="530"/>
                </a:lnTo>
                <a:lnTo>
                  <a:pt x="2003" y="583"/>
                </a:lnTo>
                <a:lnTo>
                  <a:pt x="1932" y="618"/>
                </a:lnTo>
                <a:lnTo>
                  <a:pt x="1818" y="618"/>
                </a:lnTo>
                <a:lnTo>
                  <a:pt x="1756" y="583"/>
                </a:lnTo>
                <a:lnTo>
                  <a:pt x="1782" y="530"/>
                </a:lnTo>
                <a:lnTo>
                  <a:pt x="1835" y="495"/>
                </a:lnTo>
                <a:lnTo>
                  <a:pt x="1782" y="442"/>
                </a:lnTo>
                <a:lnTo>
                  <a:pt x="1703" y="450"/>
                </a:lnTo>
                <a:lnTo>
                  <a:pt x="1615" y="486"/>
                </a:lnTo>
                <a:lnTo>
                  <a:pt x="1562" y="539"/>
                </a:lnTo>
                <a:lnTo>
                  <a:pt x="1518" y="495"/>
                </a:lnTo>
                <a:lnTo>
                  <a:pt x="1420" y="486"/>
                </a:lnTo>
                <a:lnTo>
                  <a:pt x="1367" y="521"/>
                </a:lnTo>
                <a:lnTo>
                  <a:pt x="1297" y="583"/>
                </a:lnTo>
                <a:lnTo>
                  <a:pt x="1226" y="627"/>
                </a:lnTo>
                <a:lnTo>
                  <a:pt x="1165" y="680"/>
                </a:lnTo>
                <a:lnTo>
                  <a:pt x="1182" y="742"/>
                </a:lnTo>
                <a:lnTo>
                  <a:pt x="1165" y="786"/>
                </a:lnTo>
                <a:lnTo>
                  <a:pt x="1076" y="803"/>
                </a:lnTo>
                <a:lnTo>
                  <a:pt x="1006" y="830"/>
                </a:lnTo>
                <a:lnTo>
                  <a:pt x="962" y="901"/>
                </a:lnTo>
                <a:lnTo>
                  <a:pt x="900" y="883"/>
                </a:lnTo>
                <a:lnTo>
                  <a:pt x="856" y="918"/>
                </a:lnTo>
                <a:lnTo>
                  <a:pt x="820" y="971"/>
                </a:lnTo>
                <a:lnTo>
                  <a:pt x="732" y="980"/>
                </a:lnTo>
                <a:lnTo>
                  <a:pt x="688" y="1024"/>
                </a:lnTo>
                <a:lnTo>
                  <a:pt x="714" y="1121"/>
                </a:lnTo>
                <a:lnTo>
                  <a:pt x="741" y="1227"/>
                </a:lnTo>
                <a:lnTo>
                  <a:pt x="776" y="1289"/>
                </a:lnTo>
                <a:lnTo>
                  <a:pt x="829" y="1359"/>
                </a:lnTo>
                <a:lnTo>
                  <a:pt x="873" y="1430"/>
                </a:lnTo>
                <a:lnTo>
                  <a:pt x="891" y="1483"/>
                </a:lnTo>
                <a:lnTo>
                  <a:pt x="891" y="1536"/>
                </a:lnTo>
                <a:lnTo>
                  <a:pt x="829" y="1545"/>
                </a:lnTo>
                <a:lnTo>
                  <a:pt x="776" y="1518"/>
                </a:lnTo>
                <a:lnTo>
                  <a:pt x="714" y="1518"/>
                </a:lnTo>
                <a:lnTo>
                  <a:pt x="670" y="1509"/>
                </a:lnTo>
                <a:lnTo>
                  <a:pt x="635" y="1580"/>
                </a:lnTo>
                <a:lnTo>
                  <a:pt x="564" y="1624"/>
                </a:lnTo>
                <a:lnTo>
                  <a:pt x="520" y="1633"/>
                </a:lnTo>
                <a:lnTo>
                  <a:pt x="432" y="1598"/>
                </a:lnTo>
                <a:lnTo>
                  <a:pt x="361" y="1606"/>
                </a:lnTo>
                <a:lnTo>
                  <a:pt x="344" y="1686"/>
                </a:lnTo>
                <a:lnTo>
                  <a:pt x="300" y="1712"/>
                </a:lnTo>
                <a:lnTo>
                  <a:pt x="247" y="1765"/>
                </a:lnTo>
                <a:lnTo>
                  <a:pt x="300" y="1818"/>
                </a:lnTo>
                <a:lnTo>
                  <a:pt x="335" y="1898"/>
                </a:lnTo>
                <a:lnTo>
                  <a:pt x="300" y="1942"/>
                </a:lnTo>
                <a:lnTo>
                  <a:pt x="229" y="1986"/>
                </a:lnTo>
                <a:lnTo>
                  <a:pt x="167" y="1933"/>
                </a:lnTo>
                <a:lnTo>
                  <a:pt x="106" y="1898"/>
                </a:lnTo>
                <a:lnTo>
                  <a:pt x="8" y="1924"/>
                </a:lnTo>
                <a:lnTo>
                  <a:pt x="0" y="2003"/>
                </a:lnTo>
                <a:lnTo>
                  <a:pt x="26" y="2065"/>
                </a:lnTo>
                <a:lnTo>
                  <a:pt x="17" y="2127"/>
                </a:lnTo>
                <a:lnTo>
                  <a:pt x="35" y="2189"/>
                </a:lnTo>
                <a:lnTo>
                  <a:pt x="97" y="2206"/>
                </a:lnTo>
                <a:lnTo>
                  <a:pt x="176" y="2233"/>
                </a:lnTo>
                <a:lnTo>
                  <a:pt x="229" y="2277"/>
                </a:lnTo>
                <a:lnTo>
                  <a:pt x="220" y="2409"/>
                </a:lnTo>
                <a:lnTo>
                  <a:pt x="256" y="2471"/>
                </a:lnTo>
                <a:lnTo>
                  <a:pt x="335" y="2489"/>
                </a:lnTo>
                <a:lnTo>
                  <a:pt x="397" y="2489"/>
                </a:lnTo>
                <a:lnTo>
                  <a:pt x="441" y="2533"/>
                </a:lnTo>
                <a:lnTo>
                  <a:pt x="494" y="2568"/>
                </a:lnTo>
                <a:lnTo>
                  <a:pt x="564" y="2559"/>
                </a:lnTo>
                <a:lnTo>
                  <a:pt x="635" y="2551"/>
                </a:lnTo>
                <a:lnTo>
                  <a:pt x="679" y="2577"/>
                </a:lnTo>
                <a:lnTo>
                  <a:pt x="767" y="2551"/>
                </a:lnTo>
                <a:lnTo>
                  <a:pt x="829" y="2471"/>
                </a:lnTo>
                <a:lnTo>
                  <a:pt x="909" y="2401"/>
                </a:lnTo>
                <a:lnTo>
                  <a:pt x="962" y="2348"/>
                </a:lnTo>
                <a:lnTo>
                  <a:pt x="979" y="2268"/>
                </a:lnTo>
                <a:lnTo>
                  <a:pt x="1032" y="2215"/>
                </a:lnTo>
                <a:lnTo>
                  <a:pt x="1094" y="2162"/>
                </a:lnTo>
                <a:lnTo>
                  <a:pt x="1138" y="2092"/>
                </a:lnTo>
                <a:lnTo>
                  <a:pt x="1235" y="2039"/>
                </a:lnTo>
                <a:lnTo>
                  <a:pt x="1270" y="1959"/>
                </a:lnTo>
                <a:lnTo>
                  <a:pt x="1315" y="1889"/>
                </a:lnTo>
                <a:lnTo>
                  <a:pt x="1376" y="1827"/>
                </a:lnTo>
                <a:lnTo>
                  <a:pt x="1412" y="1756"/>
                </a:lnTo>
                <a:lnTo>
                  <a:pt x="1465" y="1721"/>
                </a:lnTo>
                <a:lnTo>
                  <a:pt x="1526" y="1651"/>
                </a:lnTo>
                <a:lnTo>
                  <a:pt x="1570" y="1553"/>
                </a:lnTo>
                <a:lnTo>
                  <a:pt x="1588" y="1465"/>
                </a:lnTo>
                <a:lnTo>
                  <a:pt x="1615" y="1421"/>
                </a:lnTo>
                <a:lnTo>
                  <a:pt x="1676" y="1430"/>
                </a:lnTo>
                <a:lnTo>
                  <a:pt x="1720" y="1456"/>
                </a:lnTo>
                <a:lnTo>
                  <a:pt x="1818" y="1403"/>
                </a:lnTo>
                <a:lnTo>
                  <a:pt x="1888" y="1333"/>
                </a:lnTo>
                <a:lnTo>
                  <a:pt x="1906" y="1280"/>
                </a:lnTo>
                <a:lnTo>
                  <a:pt x="1862" y="1236"/>
                </a:lnTo>
                <a:lnTo>
                  <a:pt x="1818" y="1183"/>
                </a:lnTo>
                <a:lnTo>
                  <a:pt x="1844" y="1130"/>
                </a:lnTo>
                <a:lnTo>
                  <a:pt x="1923" y="1042"/>
                </a:lnTo>
                <a:lnTo>
                  <a:pt x="1968" y="989"/>
                </a:ln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8B04ADD3-F7AD-3C44-ACB3-2B7F011C33C0}"/>
              </a:ext>
            </a:extLst>
          </p:cNvPr>
          <p:cNvSpPr txBox="1"/>
          <p:nvPr/>
        </p:nvSpPr>
        <p:spPr>
          <a:xfrm>
            <a:off x="10408276" y="1523207"/>
            <a:ext cx="1749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41.1%</a:t>
            </a:r>
          </a:p>
          <a:p>
            <a:r>
              <a:rPr lang="es-CO" dirty="0">
                <a:solidFill>
                  <a:srgbClr val="00B050"/>
                </a:solidFill>
              </a:rPr>
              <a:t>Rural: 82,5%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453E33C5-7F26-DC40-AB2B-0D0D4CF5B2CB}"/>
              </a:ext>
            </a:extLst>
          </p:cNvPr>
          <p:cNvSpPr txBox="1"/>
          <p:nvPr/>
        </p:nvSpPr>
        <p:spPr>
          <a:xfrm>
            <a:off x="10450184" y="2243754"/>
            <a:ext cx="166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47%</a:t>
            </a:r>
          </a:p>
          <a:p>
            <a:r>
              <a:rPr lang="es-CO" dirty="0">
                <a:solidFill>
                  <a:srgbClr val="00B050"/>
                </a:solidFill>
              </a:rPr>
              <a:t>Rural: 5.8%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4526AAA3-43A0-C44A-8635-0DFE0211D6C7}"/>
              </a:ext>
            </a:extLst>
          </p:cNvPr>
          <p:cNvSpPr txBox="1"/>
          <p:nvPr/>
        </p:nvSpPr>
        <p:spPr>
          <a:xfrm>
            <a:off x="10484527" y="2917836"/>
            <a:ext cx="1537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5.8%</a:t>
            </a:r>
          </a:p>
          <a:p>
            <a:r>
              <a:rPr lang="es-CO" dirty="0">
                <a:solidFill>
                  <a:srgbClr val="00B050"/>
                </a:solidFill>
              </a:rPr>
              <a:t>Rural: 11.7%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69451EE-E1FF-6D48-81B0-6EF0FA15E754}"/>
              </a:ext>
            </a:extLst>
          </p:cNvPr>
          <p:cNvSpPr txBox="1"/>
          <p:nvPr/>
        </p:nvSpPr>
        <p:spPr>
          <a:xfrm>
            <a:off x="5793306" y="4518594"/>
            <a:ext cx="26413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Work Sans Thin" pitchFamily="2" charset="77"/>
              </a:rPr>
              <a:t>Chia Inicia entrega semama del 11 de mayo</a:t>
            </a:r>
          </a:p>
          <a:p>
            <a:r>
              <a:rPr lang="es-CO" sz="1600" dirty="0">
                <a:latin typeface="Work Sans Thin" pitchFamily="2" charset="77"/>
              </a:rPr>
              <a:t>Funza se presentan cambios minuta por desabastecimiento</a:t>
            </a:r>
          </a:p>
        </p:txBody>
      </p:sp>
    </p:spTree>
    <p:extLst>
      <p:ext uri="{BB962C8B-B14F-4D97-AF65-F5344CB8AC3E}">
        <p14:creationId xmlns:p14="http://schemas.microsoft.com/office/powerpoint/2010/main" val="1945554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12605" y="15766"/>
            <a:ext cx="521568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47260" y="19930"/>
            <a:ext cx="6929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048" y="19930"/>
            <a:ext cx="4514851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REGIÓN LLANOS ORINOQUÍA- 6 ETC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3105445" y="4850183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2962916" y="2213329"/>
            <a:ext cx="219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2962916" y="3433159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1044030" y="4595011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5.123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944067" y="1841427"/>
            <a:ext cx="340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8.552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922649" y="3222907"/>
            <a:ext cx="408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3.867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339463" y="5680299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589845" y="1722750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535" y="2894878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7820" y="4173448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114348" y="674818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329518" y="3039929"/>
            <a:ext cx="29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y medios locales)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3786" y="3078342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9637" y="1613855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388403" y="2427250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2570" y="2426473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401477" y="1823126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8388403" y="511116"/>
            <a:ext cx="331591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783166" y="3533058"/>
            <a:ext cx="2635878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5646241" y="3873747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987" y="3890052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dirty="0">
              <a:solidFill>
                <a:schemeClr val="tx1"/>
              </a:solidFill>
              <a:latin typeface="Work Sans Thin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9026360" y="4015325"/>
            <a:ext cx="18343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Work Sans Thin" pitchFamily="2" charset="77"/>
              </a:rPr>
              <a:t>Arauca</a:t>
            </a:r>
          </a:p>
          <a:p>
            <a:r>
              <a:rPr lang="es-CO" dirty="0">
                <a:latin typeface="Work Sans Thin" pitchFamily="2" charset="77"/>
              </a:rPr>
              <a:t>Casanare</a:t>
            </a:r>
          </a:p>
          <a:p>
            <a:r>
              <a:rPr lang="es-CO" dirty="0">
                <a:latin typeface="Work Sans Thin" pitchFamily="2" charset="77"/>
              </a:rPr>
              <a:t>Yopal</a:t>
            </a:r>
          </a:p>
          <a:p>
            <a:r>
              <a:rPr lang="es-CO" dirty="0">
                <a:latin typeface="Work Sans Thin" pitchFamily="2" charset="77"/>
              </a:rPr>
              <a:t>Meta</a:t>
            </a:r>
          </a:p>
          <a:p>
            <a:r>
              <a:rPr lang="es-CO" dirty="0">
                <a:latin typeface="Work Sans Thin" pitchFamily="2" charset="77"/>
              </a:rPr>
              <a:t>Villavicencio</a:t>
            </a:r>
          </a:p>
          <a:p>
            <a:r>
              <a:rPr lang="es-CO" dirty="0">
                <a:latin typeface="Work Sans Thin" pitchFamily="2" charset="77"/>
              </a:rPr>
              <a:t>Vichada</a:t>
            </a:r>
            <a:endParaRPr lang="es-CO" sz="1400" dirty="0">
              <a:latin typeface="Work Sans Thin" pitchFamily="2" charset="77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84B102-D9C3-A34A-B0D6-B9D1558E74F2}"/>
              </a:ext>
            </a:extLst>
          </p:cNvPr>
          <p:cNvGrpSpPr/>
          <p:nvPr/>
        </p:nvGrpSpPr>
        <p:grpSpPr>
          <a:xfrm>
            <a:off x="5192931" y="473258"/>
            <a:ext cx="2641303" cy="1880551"/>
            <a:chOff x="5148843" y="1222714"/>
            <a:chExt cx="3040816" cy="1932146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4F7B09B0-7C41-9E41-B4B1-1A6828E49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5343" y="1222714"/>
              <a:ext cx="1229050" cy="369656"/>
            </a:xfrm>
            <a:custGeom>
              <a:avLst/>
              <a:gdLst>
                <a:gd name="T0" fmla="*/ 17 w 3531"/>
                <a:gd name="T1" fmla="*/ 944 h 1192"/>
                <a:gd name="T2" fmla="*/ 194 w 3531"/>
                <a:gd name="T3" fmla="*/ 803 h 1192"/>
                <a:gd name="T4" fmla="*/ 326 w 3531"/>
                <a:gd name="T5" fmla="*/ 662 h 1192"/>
                <a:gd name="T6" fmla="*/ 520 w 3531"/>
                <a:gd name="T7" fmla="*/ 115 h 1192"/>
                <a:gd name="T8" fmla="*/ 679 w 3531"/>
                <a:gd name="T9" fmla="*/ 80 h 1192"/>
                <a:gd name="T10" fmla="*/ 821 w 3531"/>
                <a:gd name="T11" fmla="*/ 106 h 1192"/>
                <a:gd name="T12" fmla="*/ 962 w 3531"/>
                <a:gd name="T13" fmla="*/ 115 h 1192"/>
                <a:gd name="T14" fmla="*/ 1165 w 3531"/>
                <a:gd name="T15" fmla="*/ 106 h 1192"/>
                <a:gd name="T16" fmla="*/ 1306 w 3531"/>
                <a:gd name="T17" fmla="*/ 97 h 1192"/>
                <a:gd name="T18" fmla="*/ 1474 w 3531"/>
                <a:gd name="T19" fmla="*/ 97 h 1192"/>
                <a:gd name="T20" fmla="*/ 1615 w 3531"/>
                <a:gd name="T21" fmla="*/ 150 h 1192"/>
                <a:gd name="T22" fmla="*/ 1738 w 3531"/>
                <a:gd name="T23" fmla="*/ 97 h 1192"/>
                <a:gd name="T24" fmla="*/ 1853 w 3531"/>
                <a:gd name="T25" fmla="*/ 44 h 1192"/>
                <a:gd name="T26" fmla="*/ 1994 w 3531"/>
                <a:gd name="T27" fmla="*/ 71 h 1192"/>
                <a:gd name="T28" fmla="*/ 2082 w 3531"/>
                <a:gd name="T29" fmla="*/ 44 h 1192"/>
                <a:gd name="T30" fmla="*/ 2215 w 3531"/>
                <a:gd name="T31" fmla="*/ 80 h 1192"/>
                <a:gd name="T32" fmla="*/ 2374 w 3531"/>
                <a:gd name="T33" fmla="*/ 115 h 1192"/>
                <a:gd name="T34" fmla="*/ 2515 w 3531"/>
                <a:gd name="T35" fmla="*/ 159 h 1192"/>
                <a:gd name="T36" fmla="*/ 2691 w 3531"/>
                <a:gd name="T37" fmla="*/ 124 h 1192"/>
                <a:gd name="T38" fmla="*/ 3494 w 3531"/>
                <a:gd name="T39" fmla="*/ 1112 h 1192"/>
                <a:gd name="T40" fmla="*/ 3389 w 3531"/>
                <a:gd name="T41" fmla="*/ 1156 h 1192"/>
                <a:gd name="T42" fmla="*/ 3177 w 3531"/>
                <a:gd name="T43" fmla="*/ 1156 h 1192"/>
                <a:gd name="T44" fmla="*/ 3009 w 3531"/>
                <a:gd name="T45" fmla="*/ 1121 h 1192"/>
                <a:gd name="T46" fmla="*/ 2912 w 3531"/>
                <a:gd name="T47" fmla="*/ 1041 h 1192"/>
                <a:gd name="T48" fmla="*/ 2806 w 3531"/>
                <a:gd name="T49" fmla="*/ 988 h 1192"/>
                <a:gd name="T50" fmla="*/ 2638 w 3531"/>
                <a:gd name="T51" fmla="*/ 891 h 1192"/>
                <a:gd name="T52" fmla="*/ 2418 w 3531"/>
                <a:gd name="T53" fmla="*/ 856 h 1192"/>
                <a:gd name="T54" fmla="*/ 2232 w 3531"/>
                <a:gd name="T55" fmla="*/ 971 h 1192"/>
                <a:gd name="T56" fmla="*/ 2065 w 3531"/>
                <a:gd name="T57" fmla="*/ 980 h 1192"/>
                <a:gd name="T58" fmla="*/ 1809 w 3531"/>
                <a:gd name="T59" fmla="*/ 971 h 1192"/>
                <a:gd name="T60" fmla="*/ 1615 w 3531"/>
                <a:gd name="T61" fmla="*/ 935 h 1192"/>
                <a:gd name="T62" fmla="*/ 1429 w 3531"/>
                <a:gd name="T63" fmla="*/ 909 h 1192"/>
                <a:gd name="T64" fmla="*/ 1262 w 3531"/>
                <a:gd name="T65" fmla="*/ 988 h 1192"/>
                <a:gd name="T66" fmla="*/ 1112 w 3531"/>
                <a:gd name="T67" fmla="*/ 1024 h 1192"/>
                <a:gd name="T68" fmla="*/ 935 w 3531"/>
                <a:gd name="T69" fmla="*/ 997 h 1192"/>
                <a:gd name="T70" fmla="*/ 759 w 3531"/>
                <a:gd name="T71" fmla="*/ 1032 h 1192"/>
                <a:gd name="T72" fmla="*/ 653 w 3531"/>
                <a:gd name="T73" fmla="*/ 1077 h 1192"/>
                <a:gd name="T74" fmla="*/ 468 w 3531"/>
                <a:gd name="T75" fmla="*/ 1103 h 1192"/>
                <a:gd name="T76" fmla="*/ 300 w 3531"/>
                <a:gd name="T77" fmla="*/ 1191 h 1192"/>
                <a:gd name="T78" fmla="*/ 203 w 3531"/>
                <a:gd name="T79" fmla="*/ 1156 h 1192"/>
                <a:gd name="T80" fmla="*/ 150 w 3531"/>
                <a:gd name="T81" fmla="*/ 1041 h 1192"/>
                <a:gd name="T82" fmla="*/ 0 w 3531"/>
                <a:gd name="T83" fmla="*/ 1032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31" h="1192">
                  <a:moveTo>
                    <a:pt x="0" y="1032"/>
                  </a:moveTo>
                  <a:lnTo>
                    <a:pt x="17" y="944"/>
                  </a:lnTo>
                  <a:lnTo>
                    <a:pt x="88" y="874"/>
                  </a:lnTo>
                  <a:lnTo>
                    <a:pt x="194" y="803"/>
                  </a:lnTo>
                  <a:lnTo>
                    <a:pt x="282" y="741"/>
                  </a:lnTo>
                  <a:lnTo>
                    <a:pt x="326" y="662"/>
                  </a:lnTo>
                  <a:lnTo>
                    <a:pt x="318" y="574"/>
                  </a:lnTo>
                  <a:lnTo>
                    <a:pt x="520" y="115"/>
                  </a:lnTo>
                  <a:lnTo>
                    <a:pt x="635" y="124"/>
                  </a:lnTo>
                  <a:lnTo>
                    <a:pt x="679" y="80"/>
                  </a:lnTo>
                  <a:lnTo>
                    <a:pt x="750" y="53"/>
                  </a:lnTo>
                  <a:lnTo>
                    <a:pt x="821" y="106"/>
                  </a:lnTo>
                  <a:lnTo>
                    <a:pt x="900" y="71"/>
                  </a:lnTo>
                  <a:lnTo>
                    <a:pt x="962" y="115"/>
                  </a:lnTo>
                  <a:lnTo>
                    <a:pt x="1068" y="71"/>
                  </a:lnTo>
                  <a:lnTo>
                    <a:pt x="1165" y="106"/>
                  </a:lnTo>
                  <a:lnTo>
                    <a:pt x="1235" y="124"/>
                  </a:lnTo>
                  <a:lnTo>
                    <a:pt x="1306" y="97"/>
                  </a:lnTo>
                  <a:lnTo>
                    <a:pt x="1368" y="115"/>
                  </a:lnTo>
                  <a:lnTo>
                    <a:pt x="1474" y="97"/>
                  </a:lnTo>
                  <a:lnTo>
                    <a:pt x="1535" y="132"/>
                  </a:lnTo>
                  <a:lnTo>
                    <a:pt x="1615" y="150"/>
                  </a:lnTo>
                  <a:lnTo>
                    <a:pt x="1677" y="115"/>
                  </a:lnTo>
                  <a:lnTo>
                    <a:pt x="1738" y="97"/>
                  </a:lnTo>
                  <a:lnTo>
                    <a:pt x="1791" y="71"/>
                  </a:lnTo>
                  <a:lnTo>
                    <a:pt x="1853" y="44"/>
                  </a:lnTo>
                  <a:lnTo>
                    <a:pt x="1941" y="27"/>
                  </a:lnTo>
                  <a:lnTo>
                    <a:pt x="1994" y="71"/>
                  </a:lnTo>
                  <a:lnTo>
                    <a:pt x="2012" y="0"/>
                  </a:lnTo>
                  <a:lnTo>
                    <a:pt x="2082" y="44"/>
                  </a:lnTo>
                  <a:lnTo>
                    <a:pt x="2162" y="27"/>
                  </a:lnTo>
                  <a:lnTo>
                    <a:pt x="2215" y="80"/>
                  </a:lnTo>
                  <a:lnTo>
                    <a:pt x="2277" y="97"/>
                  </a:lnTo>
                  <a:lnTo>
                    <a:pt x="2374" y="115"/>
                  </a:lnTo>
                  <a:lnTo>
                    <a:pt x="2444" y="168"/>
                  </a:lnTo>
                  <a:lnTo>
                    <a:pt x="2515" y="159"/>
                  </a:lnTo>
                  <a:lnTo>
                    <a:pt x="2568" y="124"/>
                  </a:lnTo>
                  <a:lnTo>
                    <a:pt x="2691" y="124"/>
                  </a:lnTo>
                  <a:lnTo>
                    <a:pt x="3530" y="1032"/>
                  </a:lnTo>
                  <a:lnTo>
                    <a:pt x="3494" y="1112"/>
                  </a:lnTo>
                  <a:lnTo>
                    <a:pt x="3424" y="1112"/>
                  </a:lnTo>
                  <a:lnTo>
                    <a:pt x="3389" y="1156"/>
                  </a:lnTo>
                  <a:lnTo>
                    <a:pt x="3274" y="1147"/>
                  </a:lnTo>
                  <a:lnTo>
                    <a:pt x="3177" y="1156"/>
                  </a:lnTo>
                  <a:lnTo>
                    <a:pt x="3106" y="1121"/>
                  </a:lnTo>
                  <a:lnTo>
                    <a:pt x="3009" y="1121"/>
                  </a:lnTo>
                  <a:lnTo>
                    <a:pt x="2983" y="1077"/>
                  </a:lnTo>
                  <a:lnTo>
                    <a:pt x="2912" y="1041"/>
                  </a:lnTo>
                  <a:lnTo>
                    <a:pt x="2841" y="1041"/>
                  </a:lnTo>
                  <a:lnTo>
                    <a:pt x="2806" y="988"/>
                  </a:lnTo>
                  <a:lnTo>
                    <a:pt x="2753" y="935"/>
                  </a:lnTo>
                  <a:lnTo>
                    <a:pt x="2638" y="891"/>
                  </a:lnTo>
                  <a:lnTo>
                    <a:pt x="2550" y="900"/>
                  </a:lnTo>
                  <a:lnTo>
                    <a:pt x="2418" y="856"/>
                  </a:lnTo>
                  <a:lnTo>
                    <a:pt x="2330" y="900"/>
                  </a:lnTo>
                  <a:lnTo>
                    <a:pt x="2232" y="971"/>
                  </a:lnTo>
                  <a:lnTo>
                    <a:pt x="2144" y="944"/>
                  </a:lnTo>
                  <a:lnTo>
                    <a:pt x="2065" y="980"/>
                  </a:lnTo>
                  <a:lnTo>
                    <a:pt x="1941" y="953"/>
                  </a:lnTo>
                  <a:lnTo>
                    <a:pt x="1809" y="971"/>
                  </a:lnTo>
                  <a:lnTo>
                    <a:pt x="1712" y="953"/>
                  </a:lnTo>
                  <a:lnTo>
                    <a:pt x="1615" y="935"/>
                  </a:lnTo>
                  <a:lnTo>
                    <a:pt x="1535" y="971"/>
                  </a:lnTo>
                  <a:lnTo>
                    <a:pt x="1429" y="909"/>
                  </a:lnTo>
                  <a:lnTo>
                    <a:pt x="1350" y="953"/>
                  </a:lnTo>
                  <a:lnTo>
                    <a:pt x="1262" y="988"/>
                  </a:lnTo>
                  <a:lnTo>
                    <a:pt x="1174" y="980"/>
                  </a:lnTo>
                  <a:lnTo>
                    <a:pt x="1112" y="1024"/>
                  </a:lnTo>
                  <a:lnTo>
                    <a:pt x="997" y="1024"/>
                  </a:lnTo>
                  <a:lnTo>
                    <a:pt x="935" y="997"/>
                  </a:lnTo>
                  <a:lnTo>
                    <a:pt x="829" y="997"/>
                  </a:lnTo>
                  <a:lnTo>
                    <a:pt x="759" y="1032"/>
                  </a:lnTo>
                  <a:lnTo>
                    <a:pt x="679" y="1032"/>
                  </a:lnTo>
                  <a:lnTo>
                    <a:pt x="653" y="1077"/>
                  </a:lnTo>
                  <a:lnTo>
                    <a:pt x="538" y="1077"/>
                  </a:lnTo>
                  <a:lnTo>
                    <a:pt x="468" y="1103"/>
                  </a:lnTo>
                  <a:lnTo>
                    <a:pt x="379" y="1147"/>
                  </a:lnTo>
                  <a:lnTo>
                    <a:pt x="300" y="1191"/>
                  </a:lnTo>
                  <a:lnTo>
                    <a:pt x="256" y="1147"/>
                  </a:lnTo>
                  <a:lnTo>
                    <a:pt x="203" y="1156"/>
                  </a:lnTo>
                  <a:lnTo>
                    <a:pt x="167" y="1103"/>
                  </a:lnTo>
                  <a:lnTo>
                    <a:pt x="150" y="1041"/>
                  </a:lnTo>
                  <a:lnTo>
                    <a:pt x="88" y="1024"/>
                  </a:lnTo>
                  <a:lnTo>
                    <a:pt x="0" y="1032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56" name="Freeform 7">
              <a:extLst>
                <a:ext uri="{FF2B5EF4-FFF2-40B4-BE49-F238E27FC236}">
                  <a16:creationId xmlns:a16="http://schemas.microsoft.com/office/drawing/2014/main" id="{58D9F9D4-1739-3049-A03C-ACFE757DD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2037" y="1494653"/>
              <a:ext cx="1477622" cy="1239031"/>
            </a:xfrm>
            <a:custGeom>
              <a:avLst/>
              <a:gdLst>
                <a:gd name="T0" fmla="*/ 4007 w 4246"/>
                <a:gd name="T1" fmla="*/ 2285 h 3989"/>
                <a:gd name="T2" fmla="*/ 3998 w 4246"/>
                <a:gd name="T3" fmla="*/ 2100 h 3989"/>
                <a:gd name="T4" fmla="*/ 3936 w 4246"/>
                <a:gd name="T5" fmla="*/ 1862 h 3989"/>
                <a:gd name="T6" fmla="*/ 3874 w 4246"/>
                <a:gd name="T7" fmla="*/ 1667 h 3989"/>
                <a:gd name="T8" fmla="*/ 3874 w 4246"/>
                <a:gd name="T9" fmla="*/ 1447 h 3989"/>
                <a:gd name="T10" fmla="*/ 3927 w 4246"/>
                <a:gd name="T11" fmla="*/ 1279 h 3989"/>
                <a:gd name="T12" fmla="*/ 3883 w 4246"/>
                <a:gd name="T13" fmla="*/ 1129 h 3989"/>
                <a:gd name="T14" fmla="*/ 3839 w 4246"/>
                <a:gd name="T15" fmla="*/ 1014 h 3989"/>
                <a:gd name="T16" fmla="*/ 3998 w 4246"/>
                <a:gd name="T17" fmla="*/ 864 h 3989"/>
                <a:gd name="T18" fmla="*/ 4059 w 4246"/>
                <a:gd name="T19" fmla="*/ 706 h 3989"/>
                <a:gd name="T20" fmla="*/ 4042 w 4246"/>
                <a:gd name="T21" fmla="*/ 529 h 3989"/>
                <a:gd name="T22" fmla="*/ 4174 w 4246"/>
                <a:gd name="T23" fmla="*/ 309 h 3989"/>
                <a:gd name="T24" fmla="*/ 4174 w 4246"/>
                <a:gd name="T25" fmla="*/ 176 h 3989"/>
                <a:gd name="T26" fmla="*/ 4121 w 4246"/>
                <a:gd name="T27" fmla="*/ 35 h 3989"/>
                <a:gd name="T28" fmla="*/ 3918 w 4246"/>
                <a:gd name="T29" fmla="*/ 9 h 3989"/>
                <a:gd name="T30" fmla="*/ 3680 w 4246"/>
                <a:gd name="T31" fmla="*/ 61 h 3989"/>
                <a:gd name="T32" fmla="*/ 3468 w 4246"/>
                <a:gd name="T33" fmla="*/ 61 h 3989"/>
                <a:gd name="T34" fmla="*/ 3265 w 4246"/>
                <a:gd name="T35" fmla="*/ 88 h 3989"/>
                <a:gd name="T36" fmla="*/ 2992 w 4246"/>
                <a:gd name="T37" fmla="*/ 132 h 3989"/>
                <a:gd name="T38" fmla="*/ 2648 w 4246"/>
                <a:gd name="T39" fmla="*/ 123 h 3989"/>
                <a:gd name="T40" fmla="*/ 2321 w 4246"/>
                <a:gd name="T41" fmla="*/ 114 h 3989"/>
                <a:gd name="T42" fmla="*/ 2162 w 4246"/>
                <a:gd name="T43" fmla="*/ 220 h 3989"/>
                <a:gd name="T44" fmla="*/ 1986 w 4246"/>
                <a:gd name="T45" fmla="*/ 176 h 3989"/>
                <a:gd name="T46" fmla="*/ 1844 w 4246"/>
                <a:gd name="T47" fmla="*/ 291 h 3989"/>
                <a:gd name="T48" fmla="*/ 1624 w 4246"/>
                <a:gd name="T49" fmla="*/ 326 h 3989"/>
                <a:gd name="T50" fmla="*/ 1439 w 4246"/>
                <a:gd name="T51" fmla="*/ 344 h 3989"/>
                <a:gd name="T52" fmla="*/ 1297 w 4246"/>
                <a:gd name="T53" fmla="*/ 476 h 3989"/>
                <a:gd name="T54" fmla="*/ 1236 w 4246"/>
                <a:gd name="T55" fmla="*/ 626 h 3989"/>
                <a:gd name="T56" fmla="*/ 1103 w 4246"/>
                <a:gd name="T57" fmla="*/ 767 h 3989"/>
                <a:gd name="T58" fmla="*/ 927 w 4246"/>
                <a:gd name="T59" fmla="*/ 847 h 3989"/>
                <a:gd name="T60" fmla="*/ 618 w 4246"/>
                <a:gd name="T61" fmla="*/ 979 h 3989"/>
                <a:gd name="T62" fmla="*/ 441 w 4246"/>
                <a:gd name="T63" fmla="*/ 1173 h 3989"/>
                <a:gd name="T64" fmla="*/ 230 w 4246"/>
                <a:gd name="T65" fmla="*/ 1323 h 3989"/>
                <a:gd name="T66" fmla="*/ 62 w 4246"/>
                <a:gd name="T67" fmla="*/ 1562 h 3989"/>
                <a:gd name="T68" fmla="*/ 115 w 4246"/>
                <a:gd name="T69" fmla="*/ 3909 h 3989"/>
                <a:gd name="T70" fmla="*/ 327 w 4246"/>
                <a:gd name="T71" fmla="*/ 3909 h 3989"/>
                <a:gd name="T72" fmla="*/ 415 w 4246"/>
                <a:gd name="T73" fmla="*/ 3979 h 3989"/>
                <a:gd name="T74" fmla="*/ 591 w 4246"/>
                <a:gd name="T75" fmla="*/ 3935 h 3989"/>
                <a:gd name="T76" fmla="*/ 715 w 4246"/>
                <a:gd name="T77" fmla="*/ 3865 h 3989"/>
                <a:gd name="T78" fmla="*/ 891 w 4246"/>
                <a:gd name="T79" fmla="*/ 3873 h 3989"/>
                <a:gd name="T80" fmla="*/ 1024 w 4246"/>
                <a:gd name="T81" fmla="*/ 3706 h 3989"/>
                <a:gd name="T82" fmla="*/ 1006 w 4246"/>
                <a:gd name="T83" fmla="*/ 3582 h 3989"/>
                <a:gd name="T84" fmla="*/ 1183 w 4246"/>
                <a:gd name="T85" fmla="*/ 3485 h 3989"/>
                <a:gd name="T86" fmla="*/ 1138 w 4246"/>
                <a:gd name="T87" fmla="*/ 3335 h 3989"/>
                <a:gd name="T88" fmla="*/ 1315 w 4246"/>
                <a:gd name="T89" fmla="*/ 3229 h 3989"/>
                <a:gd name="T90" fmla="*/ 1394 w 4246"/>
                <a:gd name="T91" fmla="*/ 3194 h 3989"/>
                <a:gd name="T92" fmla="*/ 1500 w 4246"/>
                <a:gd name="T93" fmla="*/ 3123 h 3989"/>
                <a:gd name="T94" fmla="*/ 1641 w 4246"/>
                <a:gd name="T95" fmla="*/ 3070 h 3989"/>
                <a:gd name="T96" fmla="*/ 1809 w 4246"/>
                <a:gd name="T97" fmla="*/ 3044 h 3989"/>
                <a:gd name="T98" fmla="*/ 1853 w 4246"/>
                <a:gd name="T99" fmla="*/ 2903 h 3989"/>
                <a:gd name="T100" fmla="*/ 2030 w 4246"/>
                <a:gd name="T101" fmla="*/ 2920 h 3989"/>
                <a:gd name="T102" fmla="*/ 2224 w 4246"/>
                <a:gd name="T103" fmla="*/ 2929 h 3989"/>
                <a:gd name="T104" fmla="*/ 2365 w 4246"/>
                <a:gd name="T105" fmla="*/ 2920 h 3989"/>
                <a:gd name="T106" fmla="*/ 2542 w 4246"/>
                <a:gd name="T107" fmla="*/ 2894 h 3989"/>
                <a:gd name="T108" fmla="*/ 2736 w 4246"/>
                <a:gd name="T109" fmla="*/ 2850 h 3989"/>
                <a:gd name="T110" fmla="*/ 2912 w 4246"/>
                <a:gd name="T111" fmla="*/ 2770 h 3989"/>
                <a:gd name="T112" fmla="*/ 3212 w 4246"/>
                <a:gd name="T113" fmla="*/ 2691 h 3989"/>
                <a:gd name="T114" fmla="*/ 3345 w 4246"/>
                <a:gd name="T115" fmla="*/ 2603 h 3989"/>
                <a:gd name="T116" fmla="*/ 3477 w 4246"/>
                <a:gd name="T117" fmla="*/ 2541 h 3989"/>
                <a:gd name="T118" fmla="*/ 3654 w 4246"/>
                <a:gd name="T119" fmla="*/ 2541 h 3989"/>
                <a:gd name="T120" fmla="*/ 3865 w 4246"/>
                <a:gd name="T121" fmla="*/ 2550 h 3989"/>
                <a:gd name="T122" fmla="*/ 4033 w 4246"/>
                <a:gd name="T123" fmla="*/ 2347 h 3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46" h="3989">
                  <a:moveTo>
                    <a:pt x="4033" y="2347"/>
                  </a:moveTo>
                  <a:lnTo>
                    <a:pt x="4051" y="2303"/>
                  </a:lnTo>
                  <a:lnTo>
                    <a:pt x="4007" y="2285"/>
                  </a:lnTo>
                  <a:lnTo>
                    <a:pt x="4059" y="2197"/>
                  </a:lnTo>
                  <a:lnTo>
                    <a:pt x="4042" y="2144"/>
                  </a:lnTo>
                  <a:lnTo>
                    <a:pt x="3998" y="2100"/>
                  </a:lnTo>
                  <a:lnTo>
                    <a:pt x="4015" y="2012"/>
                  </a:lnTo>
                  <a:lnTo>
                    <a:pt x="3998" y="1941"/>
                  </a:lnTo>
                  <a:lnTo>
                    <a:pt x="3936" y="1862"/>
                  </a:lnTo>
                  <a:lnTo>
                    <a:pt x="3892" y="1809"/>
                  </a:lnTo>
                  <a:lnTo>
                    <a:pt x="3857" y="1729"/>
                  </a:lnTo>
                  <a:lnTo>
                    <a:pt x="3874" y="1667"/>
                  </a:lnTo>
                  <a:lnTo>
                    <a:pt x="3901" y="1606"/>
                  </a:lnTo>
                  <a:lnTo>
                    <a:pt x="3892" y="1509"/>
                  </a:lnTo>
                  <a:lnTo>
                    <a:pt x="3874" y="1447"/>
                  </a:lnTo>
                  <a:lnTo>
                    <a:pt x="3909" y="1394"/>
                  </a:lnTo>
                  <a:lnTo>
                    <a:pt x="3892" y="1323"/>
                  </a:lnTo>
                  <a:lnTo>
                    <a:pt x="3927" y="1279"/>
                  </a:lnTo>
                  <a:lnTo>
                    <a:pt x="3901" y="1235"/>
                  </a:lnTo>
                  <a:lnTo>
                    <a:pt x="3927" y="1182"/>
                  </a:lnTo>
                  <a:lnTo>
                    <a:pt x="3883" y="1129"/>
                  </a:lnTo>
                  <a:lnTo>
                    <a:pt x="3901" y="1094"/>
                  </a:lnTo>
                  <a:lnTo>
                    <a:pt x="3839" y="1067"/>
                  </a:lnTo>
                  <a:lnTo>
                    <a:pt x="3839" y="1014"/>
                  </a:lnTo>
                  <a:lnTo>
                    <a:pt x="3901" y="970"/>
                  </a:lnTo>
                  <a:lnTo>
                    <a:pt x="3945" y="917"/>
                  </a:lnTo>
                  <a:lnTo>
                    <a:pt x="3998" y="864"/>
                  </a:lnTo>
                  <a:lnTo>
                    <a:pt x="4051" y="811"/>
                  </a:lnTo>
                  <a:lnTo>
                    <a:pt x="4086" y="767"/>
                  </a:lnTo>
                  <a:lnTo>
                    <a:pt x="4059" y="706"/>
                  </a:lnTo>
                  <a:lnTo>
                    <a:pt x="4033" y="653"/>
                  </a:lnTo>
                  <a:lnTo>
                    <a:pt x="4068" y="591"/>
                  </a:lnTo>
                  <a:lnTo>
                    <a:pt x="4042" y="529"/>
                  </a:lnTo>
                  <a:lnTo>
                    <a:pt x="4086" y="432"/>
                  </a:lnTo>
                  <a:lnTo>
                    <a:pt x="4130" y="379"/>
                  </a:lnTo>
                  <a:lnTo>
                    <a:pt x="4174" y="309"/>
                  </a:lnTo>
                  <a:lnTo>
                    <a:pt x="4245" y="256"/>
                  </a:lnTo>
                  <a:lnTo>
                    <a:pt x="4236" y="194"/>
                  </a:lnTo>
                  <a:lnTo>
                    <a:pt x="4174" y="176"/>
                  </a:lnTo>
                  <a:lnTo>
                    <a:pt x="4139" y="114"/>
                  </a:lnTo>
                  <a:lnTo>
                    <a:pt x="4174" y="79"/>
                  </a:lnTo>
                  <a:lnTo>
                    <a:pt x="4121" y="35"/>
                  </a:lnTo>
                  <a:lnTo>
                    <a:pt x="4051" y="0"/>
                  </a:lnTo>
                  <a:lnTo>
                    <a:pt x="3971" y="0"/>
                  </a:lnTo>
                  <a:lnTo>
                    <a:pt x="3918" y="9"/>
                  </a:lnTo>
                  <a:lnTo>
                    <a:pt x="3821" y="35"/>
                  </a:lnTo>
                  <a:lnTo>
                    <a:pt x="3759" y="70"/>
                  </a:lnTo>
                  <a:lnTo>
                    <a:pt x="3680" y="61"/>
                  </a:lnTo>
                  <a:lnTo>
                    <a:pt x="3609" y="26"/>
                  </a:lnTo>
                  <a:lnTo>
                    <a:pt x="3539" y="26"/>
                  </a:lnTo>
                  <a:lnTo>
                    <a:pt x="3468" y="61"/>
                  </a:lnTo>
                  <a:lnTo>
                    <a:pt x="3433" y="106"/>
                  </a:lnTo>
                  <a:lnTo>
                    <a:pt x="3345" y="114"/>
                  </a:lnTo>
                  <a:lnTo>
                    <a:pt x="3265" y="88"/>
                  </a:lnTo>
                  <a:lnTo>
                    <a:pt x="3186" y="123"/>
                  </a:lnTo>
                  <a:lnTo>
                    <a:pt x="3133" y="159"/>
                  </a:lnTo>
                  <a:lnTo>
                    <a:pt x="2992" y="132"/>
                  </a:lnTo>
                  <a:lnTo>
                    <a:pt x="2815" y="176"/>
                  </a:lnTo>
                  <a:lnTo>
                    <a:pt x="2753" y="159"/>
                  </a:lnTo>
                  <a:lnTo>
                    <a:pt x="2648" y="123"/>
                  </a:lnTo>
                  <a:lnTo>
                    <a:pt x="2533" y="123"/>
                  </a:lnTo>
                  <a:lnTo>
                    <a:pt x="2427" y="123"/>
                  </a:lnTo>
                  <a:lnTo>
                    <a:pt x="2321" y="114"/>
                  </a:lnTo>
                  <a:lnTo>
                    <a:pt x="2250" y="106"/>
                  </a:lnTo>
                  <a:lnTo>
                    <a:pt x="2215" y="159"/>
                  </a:lnTo>
                  <a:lnTo>
                    <a:pt x="2162" y="220"/>
                  </a:lnTo>
                  <a:lnTo>
                    <a:pt x="2083" y="256"/>
                  </a:lnTo>
                  <a:lnTo>
                    <a:pt x="2030" y="229"/>
                  </a:lnTo>
                  <a:lnTo>
                    <a:pt x="1986" y="176"/>
                  </a:lnTo>
                  <a:lnTo>
                    <a:pt x="1950" y="211"/>
                  </a:lnTo>
                  <a:lnTo>
                    <a:pt x="1880" y="211"/>
                  </a:lnTo>
                  <a:lnTo>
                    <a:pt x="1844" y="291"/>
                  </a:lnTo>
                  <a:lnTo>
                    <a:pt x="1774" y="291"/>
                  </a:lnTo>
                  <a:lnTo>
                    <a:pt x="1739" y="335"/>
                  </a:lnTo>
                  <a:lnTo>
                    <a:pt x="1624" y="326"/>
                  </a:lnTo>
                  <a:lnTo>
                    <a:pt x="1527" y="335"/>
                  </a:lnTo>
                  <a:lnTo>
                    <a:pt x="1447" y="291"/>
                  </a:lnTo>
                  <a:lnTo>
                    <a:pt x="1439" y="344"/>
                  </a:lnTo>
                  <a:lnTo>
                    <a:pt x="1386" y="370"/>
                  </a:lnTo>
                  <a:lnTo>
                    <a:pt x="1359" y="441"/>
                  </a:lnTo>
                  <a:lnTo>
                    <a:pt x="1297" y="476"/>
                  </a:lnTo>
                  <a:lnTo>
                    <a:pt x="1280" y="529"/>
                  </a:lnTo>
                  <a:lnTo>
                    <a:pt x="1236" y="573"/>
                  </a:lnTo>
                  <a:lnTo>
                    <a:pt x="1236" y="626"/>
                  </a:lnTo>
                  <a:lnTo>
                    <a:pt x="1174" y="670"/>
                  </a:lnTo>
                  <a:lnTo>
                    <a:pt x="1165" y="723"/>
                  </a:lnTo>
                  <a:lnTo>
                    <a:pt x="1103" y="767"/>
                  </a:lnTo>
                  <a:lnTo>
                    <a:pt x="1077" y="811"/>
                  </a:lnTo>
                  <a:lnTo>
                    <a:pt x="997" y="820"/>
                  </a:lnTo>
                  <a:lnTo>
                    <a:pt x="927" y="847"/>
                  </a:lnTo>
                  <a:lnTo>
                    <a:pt x="821" y="847"/>
                  </a:lnTo>
                  <a:lnTo>
                    <a:pt x="715" y="917"/>
                  </a:lnTo>
                  <a:lnTo>
                    <a:pt x="618" y="979"/>
                  </a:lnTo>
                  <a:lnTo>
                    <a:pt x="547" y="1023"/>
                  </a:lnTo>
                  <a:lnTo>
                    <a:pt x="468" y="1076"/>
                  </a:lnTo>
                  <a:lnTo>
                    <a:pt x="441" y="1173"/>
                  </a:lnTo>
                  <a:lnTo>
                    <a:pt x="388" y="1217"/>
                  </a:lnTo>
                  <a:lnTo>
                    <a:pt x="300" y="1270"/>
                  </a:lnTo>
                  <a:lnTo>
                    <a:pt x="230" y="1323"/>
                  </a:lnTo>
                  <a:lnTo>
                    <a:pt x="150" y="1367"/>
                  </a:lnTo>
                  <a:lnTo>
                    <a:pt x="106" y="1482"/>
                  </a:lnTo>
                  <a:lnTo>
                    <a:pt x="62" y="1562"/>
                  </a:lnTo>
                  <a:lnTo>
                    <a:pt x="0" y="1614"/>
                  </a:lnTo>
                  <a:lnTo>
                    <a:pt x="71" y="3873"/>
                  </a:lnTo>
                  <a:lnTo>
                    <a:pt x="115" y="3909"/>
                  </a:lnTo>
                  <a:lnTo>
                    <a:pt x="194" y="3891"/>
                  </a:lnTo>
                  <a:lnTo>
                    <a:pt x="238" y="3917"/>
                  </a:lnTo>
                  <a:lnTo>
                    <a:pt x="327" y="3909"/>
                  </a:lnTo>
                  <a:lnTo>
                    <a:pt x="335" y="3953"/>
                  </a:lnTo>
                  <a:lnTo>
                    <a:pt x="415" y="3944"/>
                  </a:lnTo>
                  <a:lnTo>
                    <a:pt x="415" y="3979"/>
                  </a:lnTo>
                  <a:lnTo>
                    <a:pt x="503" y="3953"/>
                  </a:lnTo>
                  <a:lnTo>
                    <a:pt x="530" y="3988"/>
                  </a:lnTo>
                  <a:lnTo>
                    <a:pt x="591" y="3935"/>
                  </a:lnTo>
                  <a:lnTo>
                    <a:pt x="582" y="3882"/>
                  </a:lnTo>
                  <a:lnTo>
                    <a:pt x="627" y="3838"/>
                  </a:lnTo>
                  <a:lnTo>
                    <a:pt x="715" y="3865"/>
                  </a:lnTo>
                  <a:lnTo>
                    <a:pt x="741" y="3926"/>
                  </a:lnTo>
                  <a:lnTo>
                    <a:pt x="803" y="3891"/>
                  </a:lnTo>
                  <a:lnTo>
                    <a:pt x="891" y="3873"/>
                  </a:lnTo>
                  <a:lnTo>
                    <a:pt x="935" y="3794"/>
                  </a:lnTo>
                  <a:lnTo>
                    <a:pt x="1015" y="3776"/>
                  </a:lnTo>
                  <a:lnTo>
                    <a:pt x="1024" y="3706"/>
                  </a:lnTo>
                  <a:lnTo>
                    <a:pt x="1015" y="3670"/>
                  </a:lnTo>
                  <a:lnTo>
                    <a:pt x="1059" y="3635"/>
                  </a:lnTo>
                  <a:lnTo>
                    <a:pt x="1006" y="3582"/>
                  </a:lnTo>
                  <a:lnTo>
                    <a:pt x="1059" y="3520"/>
                  </a:lnTo>
                  <a:lnTo>
                    <a:pt x="1112" y="3476"/>
                  </a:lnTo>
                  <a:lnTo>
                    <a:pt x="1183" y="3485"/>
                  </a:lnTo>
                  <a:lnTo>
                    <a:pt x="1174" y="3432"/>
                  </a:lnTo>
                  <a:lnTo>
                    <a:pt x="1191" y="3388"/>
                  </a:lnTo>
                  <a:lnTo>
                    <a:pt x="1138" y="3335"/>
                  </a:lnTo>
                  <a:lnTo>
                    <a:pt x="1191" y="3282"/>
                  </a:lnTo>
                  <a:lnTo>
                    <a:pt x="1262" y="3273"/>
                  </a:lnTo>
                  <a:lnTo>
                    <a:pt x="1315" y="3229"/>
                  </a:lnTo>
                  <a:lnTo>
                    <a:pt x="1359" y="3282"/>
                  </a:lnTo>
                  <a:lnTo>
                    <a:pt x="1412" y="3256"/>
                  </a:lnTo>
                  <a:lnTo>
                    <a:pt x="1394" y="3194"/>
                  </a:lnTo>
                  <a:lnTo>
                    <a:pt x="1465" y="3212"/>
                  </a:lnTo>
                  <a:lnTo>
                    <a:pt x="1491" y="3176"/>
                  </a:lnTo>
                  <a:lnTo>
                    <a:pt x="1500" y="3123"/>
                  </a:lnTo>
                  <a:lnTo>
                    <a:pt x="1553" y="3123"/>
                  </a:lnTo>
                  <a:lnTo>
                    <a:pt x="1580" y="3070"/>
                  </a:lnTo>
                  <a:lnTo>
                    <a:pt x="1641" y="3070"/>
                  </a:lnTo>
                  <a:lnTo>
                    <a:pt x="1641" y="3035"/>
                  </a:lnTo>
                  <a:lnTo>
                    <a:pt x="1739" y="3053"/>
                  </a:lnTo>
                  <a:lnTo>
                    <a:pt x="1809" y="3044"/>
                  </a:lnTo>
                  <a:lnTo>
                    <a:pt x="1809" y="2991"/>
                  </a:lnTo>
                  <a:lnTo>
                    <a:pt x="1818" y="2920"/>
                  </a:lnTo>
                  <a:lnTo>
                    <a:pt x="1853" y="2903"/>
                  </a:lnTo>
                  <a:lnTo>
                    <a:pt x="1906" y="2947"/>
                  </a:lnTo>
                  <a:lnTo>
                    <a:pt x="1959" y="2885"/>
                  </a:lnTo>
                  <a:lnTo>
                    <a:pt x="2030" y="2920"/>
                  </a:lnTo>
                  <a:lnTo>
                    <a:pt x="2100" y="2920"/>
                  </a:lnTo>
                  <a:lnTo>
                    <a:pt x="2180" y="2876"/>
                  </a:lnTo>
                  <a:lnTo>
                    <a:pt x="2224" y="2929"/>
                  </a:lnTo>
                  <a:lnTo>
                    <a:pt x="2277" y="2903"/>
                  </a:lnTo>
                  <a:lnTo>
                    <a:pt x="2303" y="2947"/>
                  </a:lnTo>
                  <a:lnTo>
                    <a:pt x="2365" y="2920"/>
                  </a:lnTo>
                  <a:lnTo>
                    <a:pt x="2427" y="2947"/>
                  </a:lnTo>
                  <a:lnTo>
                    <a:pt x="2471" y="2894"/>
                  </a:lnTo>
                  <a:lnTo>
                    <a:pt x="2542" y="2894"/>
                  </a:lnTo>
                  <a:lnTo>
                    <a:pt x="2630" y="2894"/>
                  </a:lnTo>
                  <a:lnTo>
                    <a:pt x="2674" y="2841"/>
                  </a:lnTo>
                  <a:lnTo>
                    <a:pt x="2736" y="2850"/>
                  </a:lnTo>
                  <a:lnTo>
                    <a:pt x="2762" y="2788"/>
                  </a:lnTo>
                  <a:lnTo>
                    <a:pt x="2850" y="2806"/>
                  </a:lnTo>
                  <a:lnTo>
                    <a:pt x="2912" y="2770"/>
                  </a:lnTo>
                  <a:lnTo>
                    <a:pt x="3142" y="2770"/>
                  </a:lnTo>
                  <a:lnTo>
                    <a:pt x="3124" y="2709"/>
                  </a:lnTo>
                  <a:lnTo>
                    <a:pt x="3212" y="2691"/>
                  </a:lnTo>
                  <a:lnTo>
                    <a:pt x="3265" y="2656"/>
                  </a:lnTo>
                  <a:lnTo>
                    <a:pt x="3256" y="2603"/>
                  </a:lnTo>
                  <a:lnTo>
                    <a:pt x="3345" y="2603"/>
                  </a:lnTo>
                  <a:lnTo>
                    <a:pt x="3353" y="2559"/>
                  </a:lnTo>
                  <a:lnTo>
                    <a:pt x="3406" y="2541"/>
                  </a:lnTo>
                  <a:lnTo>
                    <a:pt x="3477" y="2541"/>
                  </a:lnTo>
                  <a:lnTo>
                    <a:pt x="3530" y="2514"/>
                  </a:lnTo>
                  <a:lnTo>
                    <a:pt x="3592" y="2532"/>
                  </a:lnTo>
                  <a:lnTo>
                    <a:pt x="3654" y="2541"/>
                  </a:lnTo>
                  <a:lnTo>
                    <a:pt x="3724" y="2532"/>
                  </a:lnTo>
                  <a:lnTo>
                    <a:pt x="3812" y="2541"/>
                  </a:lnTo>
                  <a:lnTo>
                    <a:pt x="3865" y="2550"/>
                  </a:lnTo>
                  <a:lnTo>
                    <a:pt x="3971" y="2470"/>
                  </a:lnTo>
                  <a:lnTo>
                    <a:pt x="4051" y="2364"/>
                  </a:lnTo>
                  <a:lnTo>
                    <a:pt x="4033" y="2347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4DD6C69D-63F0-6D48-A7ED-2A14F44E1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5691" y="1494653"/>
              <a:ext cx="1337992" cy="728359"/>
            </a:xfrm>
            <a:custGeom>
              <a:avLst/>
              <a:gdLst>
                <a:gd name="T0" fmla="*/ 44 w 3847"/>
                <a:gd name="T1" fmla="*/ 1712 h 2348"/>
                <a:gd name="T2" fmla="*/ 106 w 3847"/>
                <a:gd name="T3" fmla="*/ 1562 h 2348"/>
                <a:gd name="T4" fmla="*/ 150 w 3847"/>
                <a:gd name="T5" fmla="*/ 1403 h 2348"/>
                <a:gd name="T6" fmla="*/ 193 w 3847"/>
                <a:gd name="T7" fmla="*/ 1235 h 2348"/>
                <a:gd name="T8" fmla="*/ 361 w 3847"/>
                <a:gd name="T9" fmla="*/ 1174 h 2348"/>
                <a:gd name="T10" fmla="*/ 590 w 3847"/>
                <a:gd name="T11" fmla="*/ 1129 h 2348"/>
                <a:gd name="T12" fmla="*/ 714 w 3847"/>
                <a:gd name="T13" fmla="*/ 962 h 2348"/>
                <a:gd name="T14" fmla="*/ 908 w 3847"/>
                <a:gd name="T15" fmla="*/ 962 h 2348"/>
                <a:gd name="T16" fmla="*/ 961 w 3847"/>
                <a:gd name="T17" fmla="*/ 768 h 2348"/>
                <a:gd name="T18" fmla="*/ 802 w 3847"/>
                <a:gd name="T19" fmla="*/ 618 h 2348"/>
                <a:gd name="T20" fmla="*/ 802 w 3847"/>
                <a:gd name="T21" fmla="*/ 415 h 2348"/>
                <a:gd name="T22" fmla="*/ 749 w 3847"/>
                <a:gd name="T23" fmla="*/ 176 h 2348"/>
                <a:gd name="T24" fmla="*/ 916 w 3847"/>
                <a:gd name="T25" fmla="*/ 247 h 2348"/>
                <a:gd name="T26" fmla="*/ 1049 w 3847"/>
                <a:gd name="T27" fmla="*/ 335 h 2348"/>
                <a:gd name="T28" fmla="*/ 1287 w 3847"/>
                <a:gd name="T29" fmla="*/ 221 h 2348"/>
                <a:gd name="T30" fmla="*/ 1508 w 3847"/>
                <a:gd name="T31" fmla="*/ 176 h 2348"/>
                <a:gd name="T32" fmla="*/ 1746 w 3847"/>
                <a:gd name="T33" fmla="*/ 168 h 2348"/>
                <a:gd name="T34" fmla="*/ 2011 w 3847"/>
                <a:gd name="T35" fmla="*/ 132 h 2348"/>
                <a:gd name="T36" fmla="*/ 2284 w 3847"/>
                <a:gd name="T37" fmla="*/ 115 h 2348"/>
                <a:gd name="T38" fmla="*/ 2558 w 3847"/>
                <a:gd name="T39" fmla="*/ 115 h 2348"/>
                <a:gd name="T40" fmla="*/ 2893 w 3847"/>
                <a:gd name="T41" fmla="*/ 88 h 2348"/>
                <a:gd name="T42" fmla="*/ 3167 w 3847"/>
                <a:gd name="T43" fmla="*/ 0 h 2348"/>
                <a:gd name="T44" fmla="*/ 3502 w 3847"/>
                <a:gd name="T45" fmla="*/ 79 h 2348"/>
                <a:gd name="T46" fmla="*/ 3661 w 3847"/>
                <a:gd name="T47" fmla="*/ 185 h 2348"/>
                <a:gd name="T48" fmla="*/ 3846 w 3847"/>
                <a:gd name="T49" fmla="*/ 256 h 2348"/>
                <a:gd name="T50" fmla="*/ 3758 w 3847"/>
                <a:gd name="T51" fmla="*/ 406 h 2348"/>
                <a:gd name="T52" fmla="*/ 3635 w 3847"/>
                <a:gd name="T53" fmla="*/ 538 h 2348"/>
                <a:gd name="T54" fmla="*/ 3564 w 3847"/>
                <a:gd name="T55" fmla="*/ 688 h 2348"/>
                <a:gd name="T56" fmla="*/ 3396 w 3847"/>
                <a:gd name="T57" fmla="*/ 785 h 2348"/>
                <a:gd name="T58" fmla="*/ 3114 w 3847"/>
                <a:gd name="T59" fmla="*/ 882 h 2348"/>
                <a:gd name="T60" fmla="*/ 2867 w 3847"/>
                <a:gd name="T61" fmla="*/ 1041 h 2348"/>
                <a:gd name="T62" fmla="*/ 2699 w 3847"/>
                <a:gd name="T63" fmla="*/ 1235 h 2348"/>
                <a:gd name="T64" fmla="*/ 2505 w 3847"/>
                <a:gd name="T65" fmla="*/ 1447 h 2348"/>
                <a:gd name="T66" fmla="*/ 2328 w 3847"/>
                <a:gd name="T67" fmla="*/ 1606 h 2348"/>
                <a:gd name="T68" fmla="*/ 2037 w 3847"/>
                <a:gd name="T69" fmla="*/ 1765 h 2348"/>
                <a:gd name="T70" fmla="*/ 1746 w 3847"/>
                <a:gd name="T71" fmla="*/ 1924 h 2348"/>
                <a:gd name="T72" fmla="*/ 1367 w 3847"/>
                <a:gd name="T73" fmla="*/ 2197 h 2348"/>
                <a:gd name="T74" fmla="*/ 1137 w 3847"/>
                <a:gd name="T75" fmla="*/ 2153 h 2348"/>
                <a:gd name="T76" fmla="*/ 855 w 3847"/>
                <a:gd name="T77" fmla="*/ 2294 h 2348"/>
                <a:gd name="T78" fmla="*/ 652 w 3847"/>
                <a:gd name="T79" fmla="*/ 2268 h 2348"/>
                <a:gd name="T80" fmla="*/ 440 w 3847"/>
                <a:gd name="T81" fmla="*/ 2347 h 2348"/>
                <a:gd name="T82" fmla="*/ 246 w 3847"/>
                <a:gd name="T83" fmla="*/ 2135 h 2348"/>
                <a:gd name="T84" fmla="*/ 26 w 3847"/>
                <a:gd name="T85" fmla="*/ 1862 h 2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847" h="2348">
                  <a:moveTo>
                    <a:pt x="26" y="1862"/>
                  </a:moveTo>
                  <a:lnTo>
                    <a:pt x="0" y="1791"/>
                  </a:lnTo>
                  <a:lnTo>
                    <a:pt x="44" y="1712"/>
                  </a:lnTo>
                  <a:lnTo>
                    <a:pt x="26" y="1624"/>
                  </a:lnTo>
                  <a:lnTo>
                    <a:pt x="44" y="1579"/>
                  </a:lnTo>
                  <a:lnTo>
                    <a:pt x="106" y="1562"/>
                  </a:lnTo>
                  <a:lnTo>
                    <a:pt x="167" y="1509"/>
                  </a:lnTo>
                  <a:lnTo>
                    <a:pt x="202" y="1438"/>
                  </a:lnTo>
                  <a:lnTo>
                    <a:pt x="150" y="1403"/>
                  </a:lnTo>
                  <a:lnTo>
                    <a:pt x="167" y="1341"/>
                  </a:lnTo>
                  <a:lnTo>
                    <a:pt x="150" y="1271"/>
                  </a:lnTo>
                  <a:lnTo>
                    <a:pt x="193" y="1235"/>
                  </a:lnTo>
                  <a:lnTo>
                    <a:pt x="246" y="1182"/>
                  </a:lnTo>
                  <a:lnTo>
                    <a:pt x="290" y="1147"/>
                  </a:lnTo>
                  <a:lnTo>
                    <a:pt x="361" y="1174"/>
                  </a:lnTo>
                  <a:lnTo>
                    <a:pt x="431" y="1200"/>
                  </a:lnTo>
                  <a:lnTo>
                    <a:pt x="511" y="1174"/>
                  </a:lnTo>
                  <a:lnTo>
                    <a:pt x="590" y="1129"/>
                  </a:lnTo>
                  <a:lnTo>
                    <a:pt x="634" y="1059"/>
                  </a:lnTo>
                  <a:lnTo>
                    <a:pt x="687" y="1006"/>
                  </a:lnTo>
                  <a:lnTo>
                    <a:pt x="714" y="962"/>
                  </a:lnTo>
                  <a:lnTo>
                    <a:pt x="784" y="882"/>
                  </a:lnTo>
                  <a:lnTo>
                    <a:pt x="828" y="944"/>
                  </a:lnTo>
                  <a:lnTo>
                    <a:pt x="908" y="962"/>
                  </a:lnTo>
                  <a:lnTo>
                    <a:pt x="908" y="891"/>
                  </a:lnTo>
                  <a:lnTo>
                    <a:pt x="899" y="812"/>
                  </a:lnTo>
                  <a:lnTo>
                    <a:pt x="961" y="768"/>
                  </a:lnTo>
                  <a:lnTo>
                    <a:pt x="925" y="688"/>
                  </a:lnTo>
                  <a:lnTo>
                    <a:pt x="890" y="653"/>
                  </a:lnTo>
                  <a:lnTo>
                    <a:pt x="802" y="618"/>
                  </a:lnTo>
                  <a:lnTo>
                    <a:pt x="714" y="574"/>
                  </a:lnTo>
                  <a:lnTo>
                    <a:pt x="758" y="521"/>
                  </a:lnTo>
                  <a:lnTo>
                    <a:pt x="802" y="415"/>
                  </a:lnTo>
                  <a:lnTo>
                    <a:pt x="802" y="335"/>
                  </a:lnTo>
                  <a:lnTo>
                    <a:pt x="766" y="265"/>
                  </a:lnTo>
                  <a:lnTo>
                    <a:pt x="749" y="176"/>
                  </a:lnTo>
                  <a:lnTo>
                    <a:pt x="837" y="168"/>
                  </a:lnTo>
                  <a:lnTo>
                    <a:pt x="899" y="185"/>
                  </a:lnTo>
                  <a:lnTo>
                    <a:pt x="916" y="247"/>
                  </a:lnTo>
                  <a:lnTo>
                    <a:pt x="952" y="300"/>
                  </a:lnTo>
                  <a:lnTo>
                    <a:pt x="1005" y="291"/>
                  </a:lnTo>
                  <a:lnTo>
                    <a:pt x="1049" y="335"/>
                  </a:lnTo>
                  <a:lnTo>
                    <a:pt x="1128" y="291"/>
                  </a:lnTo>
                  <a:lnTo>
                    <a:pt x="1217" y="247"/>
                  </a:lnTo>
                  <a:lnTo>
                    <a:pt x="1287" y="221"/>
                  </a:lnTo>
                  <a:lnTo>
                    <a:pt x="1402" y="221"/>
                  </a:lnTo>
                  <a:lnTo>
                    <a:pt x="1428" y="176"/>
                  </a:lnTo>
                  <a:lnTo>
                    <a:pt x="1508" y="176"/>
                  </a:lnTo>
                  <a:lnTo>
                    <a:pt x="1578" y="141"/>
                  </a:lnTo>
                  <a:lnTo>
                    <a:pt x="1684" y="141"/>
                  </a:lnTo>
                  <a:lnTo>
                    <a:pt x="1746" y="168"/>
                  </a:lnTo>
                  <a:lnTo>
                    <a:pt x="1861" y="168"/>
                  </a:lnTo>
                  <a:lnTo>
                    <a:pt x="1923" y="124"/>
                  </a:lnTo>
                  <a:lnTo>
                    <a:pt x="2011" y="132"/>
                  </a:lnTo>
                  <a:lnTo>
                    <a:pt x="2099" y="97"/>
                  </a:lnTo>
                  <a:lnTo>
                    <a:pt x="2178" y="53"/>
                  </a:lnTo>
                  <a:lnTo>
                    <a:pt x="2284" y="115"/>
                  </a:lnTo>
                  <a:lnTo>
                    <a:pt x="2364" y="79"/>
                  </a:lnTo>
                  <a:lnTo>
                    <a:pt x="2461" y="97"/>
                  </a:lnTo>
                  <a:lnTo>
                    <a:pt x="2558" y="115"/>
                  </a:lnTo>
                  <a:lnTo>
                    <a:pt x="2690" y="97"/>
                  </a:lnTo>
                  <a:lnTo>
                    <a:pt x="2814" y="124"/>
                  </a:lnTo>
                  <a:lnTo>
                    <a:pt x="2893" y="88"/>
                  </a:lnTo>
                  <a:lnTo>
                    <a:pt x="2981" y="115"/>
                  </a:lnTo>
                  <a:lnTo>
                    <a:pt x="3079" y="44"/>
                  </a:lnTo>
                  <a:lnTo>
                    <a:pt x="3167" y="0"/>
                  </a:lnTo>
                  <a:lnTo>
                    <a:pt x="3299" y="44"/>
                  </a:lnTo>
                  <a:lnTo>
                    <a:pt x="3387" y="35"/>
                  </a:lnTo>
                  <a:lnTo>
                    <a:pt x="3502" y="79"/>
                  </a:lnTo>
                  <a:lnTo>
                    <a:pt x="3555" y="132"/>
                  </a:lnTo>
                  <a:lnTo>
                    <a:pt x="3590" y="185"/>
                  </a:lnTo>
                  <a:lnTo>
                    <a:pt x="3661" y="185"/>
                  </a:lnTo>
                  <a:lnTo>
                    <a:pt x="3732" y="221"/>
                  </a:lnTo>
                  <a:lnTo>
                    <a:pt x="3758" y="265"/>
                  </a:lnTo>
                  <a:lnTo>
                    <a:pt x="3846" y="256"/>
                  </a:lnTo>
                  <a:lnTo>
                    <a:pt x="3838" y="309"/>
                  </a:lnTo>
                  <a:lnTo>
                    <a:pt x="3785" y="335"/>
                  </a:lnTo>
                  <a:lnTo>
                    <a:pt x="3758" y="406"/>
                  </a:lnTo>
                  <a:lnTo>
                    <a:pt x="3696" y="441"/>
                  </a:lnTo>
                  <a:lnTo>
                    <a:pt x="3679" y="494"/>
                  </a:lnTo>
                  <a:lnTo>
                    <a:pt x="3635" y="538"/>
                  </a:lnTo>
                  <a:lnTo>
                    <a:pt x="3635" y="591"/>
                  </a:lnTo>
                  <a:lnTo>
                    <a:pt x="3573" y="635"/>
                  </a:lnTo>
                  <a:lnTo>
                    <a:pt x="3564" y="688"/>
                  </a:lnTo>
                  <a:lnTo>
                    <a:pt x="3502" y="732"/>
                  </a:lnTo>
                  <a:lnTo>
                    <a:pt x="3476" y="776"/>
                  </a:lnTo>
                  <a:lnTo>
                    <a:pt x="3396" y="785"/>
                  </a:lnTo>
                  <a:lnTo>
                    <a:pt x="3326" y="812"/>
                  </a:lnTo>
                  <a:lnTo>
                    <a:pt x="3220" y="812"/>
                  </a:lnTo>
                  <a:lnTo>
                    <a:pt x="3114" y="882"/>
                  </a:lnTo>
                  <a:lnTo>
                    <a:pt x="3017" y="944"/>
                  </a:lnTo>
                  <a:lnTo>
                    <a:pt x="2946" y="988"/>
                  </a:lnTo>
                  <a:lnTo>
                    <a:pt x="2867" y="1041"/>
                  </a:lnTo>
                  <a:lnTo>
                    <a:pt x="2840" y="1138"/>
                  </a:lnTo>
                  <a:lnTo>
                    <a:pt x="2787" y="1182"/>
                  </a:lnTo>
                  <a:lnTo>
                    <a:pt x="2699" y="1235"/>
                  </a:lnTo>
                  <a:lnTo>
                    <a:pt x="2629" y="1288"/>
                  </a:lnTo>
                  <a:lnTo>
                    <a:pt x="2549" y="1332"/>
                  </a:lnTo>
                  <a:lnTo>
                    <a:pt x="2505" y="1447"/>
                  </a:lnTo>
                  <a:lnTo>
                    <a:pt x="2461" y="1527"/>
                  </a:lnTo>
                  <a:lnTo>
                    <a:pt x="2417" y="1579"/>
                  </a:lnTo>
                  <a:lnTo>
                    <a:pt x="2328" y="1606"/>
                  </a:lnTo>
                  <a:lnTo>
                    <a:pt x="2284" y="1668"/>
                  </a:lnTo>
                  <a:lnTo>
                    <a:pt x="2170" y="1694"/>
                  </a:lnTo>
                  <a:lnTo>
                    <a:pt x="2037" y="1765"/>
                  </a:lnTo>
                  <a:lnTo>
                    <a:pt x="1940" y="1818"/>
                  </a:lnTo>
                  <a:lnTo>
                    <a:pt x="1772" y="1853"/>
                  </a:lnTo>
                  <a:lnTo>
                    <a:pt x="1746" y="1924"/>
                  </a:lnTo>
                  <a:lnTo>
                    <a:pt x="1658" y="1950"/>
                  </a:lnTo>
                  <a:lnTo>
                    <a:pt x="1543" y="1985"/>
                  </a:lnTo>
                  <a:lnTo>
                    <a:pt x="1367" y="2197"/>
                  </a:lnTo>
                  <a:lnTo>
                    <a:pt x="1287" y="2224"/>
                  </a:lnTo>
                  <a:lnTo>
                    <a:pt x="1225" y="2197"/>
                  </a:lnTo>
                  <a:lnTo>
                    <a:pt x="1137" y="2153"/>
                  </a:lnTo>
                  <a:lnTo>
                    <a:pt x="1031" y="2162"/>
                  </a:lnTo>
                  <a:lnTo>
                    <a:pt x="952" y="2206"/>
                  </a:lnTo>
                  <a:lnTo>
                    <a:pt x="855" y="2294"/>
                  </a:lnTo>
                  <a:lnTo>
                    <a:pt x="793" y="2268"/>
                  </a:lnTo>
                  <a:lnTo>
                    <a:pt x="731" y="2294"/>
                  </a:lnTo>
                  <a:lnTo>
                    <a:pt x="652" y="2268"/>
                  </a:lnTo>
                  <a:lnTo>
                    <a:pt x="581" y="2329"/>
                  </a:lnTo>
                  <a:lnTo>
                    <a:pt x="511" y="2303"/>
                  </a:lnTo>
                  <a:lnTo>
                    <a:pt x="440" y="2347"/>
                  </a:lnTo>
                  <a:lnTo>
                    <a:pt x="387" y="2285"/>
                  </a:lnTo>
                  <a:lnTo>
                    <a:pt x="343" y="2215"/>
                  </a:lnTo>
                  <a:lnTo>
                    <a:pt x="246" y="2135"/>
                  </a:lnTo>
                  <a:lnTo>
                    <a:pt x="150" y="2029"/>
                  </a:lnTo>
                  <a:lnTo>
                    <a:pt x="79" y="1950"/>
                  </a:lnTo>
                  <a:lnTo>
                    <a:pt x="26" y="1862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D8882795-7F5D-B945-9289-83DBCBECD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843" y="1984284"/>
              <a:ext cx="1594236" cy="1170576"/>
            </a:xfrm>
            <a:custGeom>
              <a:avLst/>
              <a:gdLst>
                <a:gd name="T0" fmla="*/ 4535 w 4580"/>
                <a:gd name="T1" fmla="*/ 2277 h 3769"/>
                <a:gd name="T2" fmla="*/ 4349 w 4580"/>
                <a:gd name="T3" fmla="*/ 2268 h 3769"/>
                <a:gd name="T4" fmla="*/ 4243 w 4580"/>
                <a:gd name="T5" fmla="*/ 2268 h 3769"/>
                <a:gd name="T6" fmla="*/ 4093 w 4580"/>
                <a:gd name="T7" fmla="*/ 2295 h 3769"/>
                <a:gd name="T8" fmla="*/ 3899 w 4580"/>
                <a:gd name="T9" fmla="*/ 2312 h 3769"/>
                <a:gd name="T10" fmla="*/ 3705 w 4580"/>
                <a:gd name="T11" fmla="*/ 2330 h 3769"/>
                <a:gd name="T12" fmla="*/ 3387 w 4580"/>
                <a:gd name="T13" fmla="*/ 2374 h 3769"/>
                <a:gd name="T14" fmla="*/ 3246 w 4580"/>
                <a:gd name="T15" fmla="*/ 2348 h 3769"/>
                <a:gd name="T16" fmla="*/ 3123 w 4580"/>
                <a:gd name="T17" fmla="*/ 2418 h 3769"/>
                <a:gd name="T18" fmla="*/ 2867 w 4580"/>
                <a:gd name="T19" fmla="*/ 2480 h 3769"/>
                <a:gd name="T20" fmla="*/ 2787 w 4580"/>
                <a:gd name="T21" fmla="*/ 2595 h 3769"/>
                <a:gd name="T22" fmla="*/ 2549 w 4580"/>
                <a:gd name="T23" fmla="*/ 2630 h 3769"/>
                <a:gd name="T24" fmla="*/ 2372 w 4580"/>
                <a:gd name="T25" fmla="*/ 2709 h 3769"/>
                <a:gd name="T26" fmla="*/ 2276 w 4580"/>
                <a:gd name="T27" fmla="*/ 2806 h 3769"/>
                <a:gd name="T28" fmla="*/ 2082 w 4580"/>
                <a:gd name="T29" fmla="*/ 2877 h 3769"/>
                <a:gd name="T30" fmla="*/ 1906 w 4580"/>
                <a:gd name="T31" fmla="*/ 2903 h 3769"/>
                <a:gd name="T32" fmla="*/ 1676 w 4580"/>
                <a:gd name="T33" fmla="*/ 2921 h 3769"/>
                <a:gd name="T34" fmla="*/ 1579 w 4580"/>
                <a:gd name="T35" fmla="*/ 3715 h 3769"/>
                <a:gd name="T36" fmla="*/ 1200 w 4580"/>
                <a:gd name="T37" fmla="*/ 3768 h 3769"/>
                <a:gd name="T38" fmla="*/ 961 w 4580"/>
                <a:gd name="T39" fmla="*/ 3645 h 3769"/>
                <a:gd name="T40" fmla="*/ 706 w 4580"/>
                <a:gd name="T41" fmla="*/ 3539 h 3769"/>
                <a:gd name="T42" fmla="*/ 467 w 4580"/>
                <a:gd name="T43" fmla="*/ 3424 h 3769"/>
                <a:gd name="T44" fmla="*/ 406 w 4580"/>
                <a:gd name="T45" fmla="*/ 3159 h 3769"/>
                <a:gd name="T46" fmla="*/ 326 w 4580"/>
                <a:gd name="T47" fmla="*/ 2868 h 3769"/>
                <a:gd name="T48" fmla="*/ 406 w 4580"/>
                <a:gd name="T49" fmla="*/ 2612 h 3769"/>
                <a:gd name="T50" fmla="*/ 211 w 4580"/>
                <a:gd name="T51" fmla="*/ 2374 h 3769"/>
                <a:gd name="T52" fmla="*/ 26 w 4580"/>
                <a:gd name="T53" fmla="*/ 2268 h 3769"/>
                <a:gd name="T54" fmla="*/ 308 w 4580"/>
                <a:gd name="T55" fmla="*/ 1977 h 3769"/>
                <a:gd name="T56" fmla="*/ 344 w 4580"/>
                <a:gd name="T57" fmla="*/ 1748 h 3769"/>
                <a:gd name="T58" fmla="*/ 441 w 4580"/>
                <a:gd name="T59" fmla="*/ 1571 h 3769"/>
                <a:gd name="T60" fmla="*/ 582 w 4580"/>
                <a:gd name="T61" fmla="*/ 1448 h 3769"/>
                <a:gd name="T62" fmla="*/ 803 w 4580"/>
                <a:gd name="T63" fmla="*/ 1121 h 3769"/>
                <a:gd name="T64" fmla="*/ 1023 w 4580"/>
                <a:gd name="T65" fmla="*/ 1015 h 3769"/>
                <a:gd name="T66" fmla="*/ 1244 w 4580"/>
                <a:gd name="T67" fmla="*/ 936 h 3769"/>
                <a:gd name="T68" fmla="*/ 1288 w 4580"/>
                <a:gd name="T69" fmla="*/ 768 h 3769"/>
                <a:gd name="T70" fmla="*/ 1359 w 4580"/>
                <a:gd name="T71" fmla="*/ 556 h 3769"/>
                <a:gd name="T72" fmla="*/ 1544 w 4580"/>
                <a:gd name="T73" fmla="*/ 733 h 3769"/>
                <a:gd name="T74" fmla="*/ 1729 w 4580"/>
                <a:gd name="T75" fmla="*/ 795 h 3769"/>
                <a:gd name="T76" fmla="*/ 1950 w 4580"/>
                <a:gd name="T77" fmla="*/ 803 h 3769"/>
                <a:gd name="T78" fmla="*/ 2135 w 4580"/>
                <a:gd name="T79" fmla="*/ 283 h 3769"/>
                <a:gd name="T80" fmla="*/ 2355 w 4580"/>
                <a:gd name="T81" fmla="*/ 556 h 3769"/>
                <a:gd name="T82" fmla="*/ 2549 w 4580"/>
                <a:gd name="T83" fmla="*/ 768 h 3769"/>
                <a:gd name="T84" fmla="*/ 2761 w 4580"/>
                <a:gd name="T85" fmla="*/ 689 h 3769"/>
                <a:gd name="T86" fmla="*/ 2964 w 4580"/>
                <a:gd name="T87" fmla="*/ 715 h 3769"/>
                <a:gd name="T88" fmla="*/ 3246 w 4580"/>
                <a:gd name="T89" fmla="*/ 574 h 3769"/>
                <a:gd name="T90" fmla="*/ 3476 w 4580"/>
                <a:gd name="T91" fmla="*/ 618 h 3769"/>
                <a:gd name="T92" fmla="*/ 3855 w 4580"/>
                <a:gd name="T93" fmla="*/ 345 h 3769"/>
                <a:gd name="T94" fmla="*/ 4146 w 4580"/>
                <a:gd name="T95" fmla="*/ 186 h 3769"/>
                <a:gd name="T96" fmla="*/ 4437 w 4580"/>
                <a:gd name="T97" fmla="*/ 27 h 3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580" h="3769">
                  <a:moveTo>
                    <a:pt x="4508" y="0"/>
                  </a:moveTo>
                  <a:lnTo>
                    <a:pt x="4579" y="2259"/>
                  </a:lnTo>
                  <a:lnTo>
                    <a:pt x="4535" y="2277"/>
                  </a:lnTo>
                  <a:lnTo>
                    <a:pt x="4464" y="2242"/>
                  </a:lnTo>
                  <a:lnTo>
                    <a:pt x="4420" y="2268"/>
                  </a:lnTo>
                  <a:lnTo>
                    <a:pt x="4349" y="2268"/>
                  </a:lnTo>
                  <a:lnTo>
                    <a:pt x="4314" y="2233"/>
                  </a:lnTo>
                  <a:lnTo>
                    <a:pt x="4287" y="2198"/>
                  </a:lnTo>
                  <a:lnTo>
                    <a:pt x="4243" y="2268"/>
                  </a:lnTo>
                  <a:lnTo>
                    <a:pt x="4173" y="2295"/>
                  </a:lnTo>
                  <a:lnTo>
                    <a:pt x="4120" y="2251"/>
                  </a:lnTo>
                  <a:lnTo>
                    <a:pt x="4093" y="2295"/>
                  </a:lnTo>
                  <a:lnTo>
                    <a:pt x="4049" y="2277"/>
                  </a:lnTo>
                  <a:lnTo>
                    <a:pt x="3987" y="2312"/>
                  </a:lnTo>
                  <a:lnTo>
                    <a:pt x="3899" y="2312"/>
                  </a:lnTo>
                  <a:lnTo>
                    <a:pt x="3811" y="2312"/>
                  </a:lnTo>
                  <a:lnTo>
                    <a:pt x="3767" y="2268"/>
                  </a:lnTo>
                  <a:lnTo>
                    <a:pt x="3705" y="2330"/>
                  </a:lnTo>
                  <a:lnTo>
                    <a:pt x="3608" y="2339"/>
                  </a:lnTo>
                  <a:lnTo>
                    <a:pt x="3502" y="2356"/>
                  </a:lnTo>
                  <a:lnTo>
                    <a:pt x="3387" y="2374"/>
                  </a:lnTo>
                  <a:lnTo>
                    <a:pt x="3334" y="2303"/>
                  </a:lnTo>
                  <a:lnTo>
                    <a:pt x="3264" y="2303"/>
                  </a:lnTo>
                  <a:lnTo>
                    <a:pt x="3246" y="2348"/>
                  </a:lnTo>
                  <a:lnTo>
                    <a:pt x="3255" y="2427"/>
                  </a:lnTo>
                  <a:lnTo>
                    <a:pt x="3176" y="2383"/>
                  </a:lnTo>
                  <a:lnTo>
                    <a:pt x="3123" y="2418"/>
                  </a:lnTo>
                  <a:lnTo>
                    <a:pt x="3025" y="2418"/>
                  </a:lnTo>
                  <a:lnTo>
                    <a:pt x="2946" y="2480"/>
                  </a:lnTo>
                  <a:lnTo>
                    <a:pt x="2867" y="2480"/>
                  </a:lnTo>
                  <a:lnTo>
                    <a:pt x="2875" y="2524"/>
                  </a:lnTo>
                  <a:lnTo>
                    <a:pt x="2787" y="2542"/>
                  </a:lnTo>
                  <a:lnTo>
                    <a:pt x="2787" y="2595"/>
                  </a:lnTo>
                  <a:lnTo>
                    <a:pt x="2743" y="2630"/>
                  </a:lnTo>
                  <a:lnTo>
                    <a:pt x="2664" y="2612"/>
                  </a:lnTo>
                  <a:lnTo>
                    <a:pt x="2549" y="2630"/>
                  </a:lnTo>
                  <a:lnTo>
                    <a:pt x="2487" y="2621"/>
                  </a:lnTo>
                  <a:lnTo>
                    <a:pt x="2425" y="2656"/>
                  </a:lnTo>
                  <a:lnTo>
                    <a:pt x="2372" y="2709"/>
                  </a:lnTo>
                  <a:lnTo>
                    <a:pt x="2346" y="2762"/>
                  </a:lnTo>
                  <a:lnTo>
                    <a:pt x="2328" y="2806"/>
                  </a:lnTo>
                  <a:lnTo>
                    <a:pt x="2276" y="2806"/>
                  </a:lnTo>
                  <a:lnTo>
                    <a:pt x="2223" y="2824"/>
                  </a:lnTo>
                  <a:lnTo>
                    <a:pt x="2188" y="2868"/>
                  </a:lnTo>
                  <a:lnTo>
                    <a:pt x="2082" y="2877"/>
                  </a:lnTo>
                  <a:lnTo>
                    <a:pt x="2012" y="2886"/>
                  </a:lnTo>
                  <a:lnTo>
                    <a:pt x="1950" y="2921"/>
                  </a:lnTo>
                  <a:lnTo>
                    <a:pt x="1906" y="2903"/>
                  </a:lnTo>
                  <a:lnTo>
                    <a:pt x="1835" y="2921"/>
                  </a:lnTo>
                  <a:lnTo>
                    <a:pt x="1773" y="2895"/>
                  </a:lnTo>
                  <a:lnTo>
                    <a:pt x="1676" y="2921"/>
                  </a:lnTo>
                  <a:lnTo>
                    <a:pt x="1615" y="2886"/>
                  </a:lnTo>
                  <a:lnTo>
                    <a:pt x="1579" y="2939"/>
                  </a:lnTo>
                  <a:lnTo>
                    <a:pt x="1579" y="3715"/>
                  </a:lnTo>
                  <a:lnTo>
                    <a:pt x="1429" y="3724"/>
                  </a:lnTo>
                  <a:lnTo>
                    <a:pt x="1314" y="3751"/>
                  </a:lnTo>
                  <a:lnTo>
                    <a:pt x="1200" y="3768"/>
                  </a:lnTo>
                  <a:lnTo>
                    <a:pt x="1112" y="3733"/>
                  </a:lnTo>
                  <a:lnTo>
                    <a:pt x="1041" y="3680"/>
                  </a:lnTo>
                  <a:lnTo>
                    <a:pt x="961" y="3645"/>
                  </a:lnTo>
                  <a:lnTo>
                    <a:pt x="900" y="3583"/>
                  </a:lnTo>
                  <a:lnTo>
                    <a:pt x="803" y="3556"/>
                  </a:lnTo>
                  <a:lnTo>
                    <a:pt x="706" y="3539"/>
                  </a:lnTo>
                  <a:lnTo>
                    <a:pt x="617" y="3556"/>
                  </a:lnTo>
                  <a:lnTo>
                    <a:pt x="547" y="3503"/>
                  </a:lnTo>
                  <a:lnTo>
                    <a:pt x="467" y="3424"/>
                  </a:lnTo>
                  <a:lnTo>
                    <a:pt x="441" y="3353"/>
                  </a:lnTo>
                  <a:lnTo>
                    <a:pt x="397" y="3301"/>
                  </a:lnTo>
                  <a:lnTo>
                    <a:pt x="406" y="3159"/>
                  </a:lnTo>
                  <a:lnTo>
                    <a:pt x="370" y="3062"/>
                  </a:lnTo>
                  <a:lnTo>
                    <a:pt x="326" y="2974"/>
                  </a:lnTo>
                  <a:lnTo>
                    <a:pt x="326" y="2868"/>
                  </a:lnTo>
                  <a:lnTo>
                    <a:pt x="300" y="2780"/>
                  </a:lnTo>
                  <a:lnTo>
                    <a:pt x="353" y="2718"/>
                  </a:lnTo>
                  <a:lnTo>
                    <a:pt x="406" y="2612"/>
                  </a:lnTo>
                  <a:lnTo>
                    <a:pt x="388" y="2498"/>
                  </a:lnTo>
                  <a:lnTo>
                    <a:pt x="326" y="2436"/>
                  </a:lnTo>
                  <a:lnTo>
                    <a:pt x="211" y="2374"/>
                  </a:lnTo>
                  <a:lnTo>
                    <a:pt x="105" y="2339"/>
                  </a:lnTo>
                  <a:lnTo>
                    <a:pt x="0" y="2339"/>
                  </a:lnTo>
                  <a:lnTo>
                    <a:pt x="26" y="2268"/>
                  </a:lnTo>
                  <a:lnTo>
                    <a:pt x="150" y="2145"/>
                  </a:lnTo>
                  <a:lnTo>
                    <a:pt x="229" y="2074"/>
                  </a:lnTo>
                  <a:lnTo>
                    <a:pt x="308" y="1977"/>
                  </a:lnTo>
                  <a:lnTo>
                    <a:pt x="335" y="1915"/>
                  </a:lnTo>
                  <a:lnTo>
                    <a:pt x="335" y="1836"/>
                  </a:lnTo>
                  <a:lnTo>
                    <a:pt x="344" y="1748"/>
                  </a:lnTo>
                  <a:lnTo>
                    <a:pt x="370" y="1659"/>
                  </a:lnTo>
                  <a:lnTo>
                    <a:pt x="423" y="1633"/>
                  </a:lnTo>
                  <a:lnTo>
                    <a:pt x="441" y="1571"/>
                  </a:lnTo>
                  <a:lnTo>
                    <a:pt x="485" y="1518"/>
                  </a:lnTo>
                  <a:lnTo>
                    <a:pt x="529" y="1500"/>
                  </a:lnTo>
                  <a:lnTo>
                    <a:pt x="582" y="1448"/>
                  </a:lnTo>
                  <a:lnTo>
                    <a:pt x="626" y="1386"/>
                  </a:lnTo>
                  <a:lnTo>
                    <a:pt x="688" y="1271"/>
                  </a:lnTo>
                  <a:lnTo>
                    <a:pt x="803" y="1121"/>
                  </a:lnTo>
                  <a:lnTo>
                    <a:pt x="882" y="1112"/>
                  </a:lnTo>
                  <a:lnTo>
                    <a:pt x="970" y="1077"/>
                  </a:lnTo>
                  <a:lnTo>
                    <a:pt x="1023" y="1015"/>
                  </a:lnTo>
                  <a:lnTo>
                    <a:pt x="1120" y="1015"/>
                  </a:lnTo>
                  <a:lnTo>
                    <a:pt x="1200" y="980"/>
                  </a:lnTo>
                  <a:lnTo>
                    <a:pt x="1244" y="936"/>
                  </a:lnTo>
                  <a:lnTo>
                    <a:pt x="1306" y="900"/>
                  </a:lnTo>
                  <a:lnTo>
                    <a:pt x="1341" y="856"/>
                  </a:lnTo>
                  <a:lnTo>
                    <a:pt x="1288" y="768"/>
                  </a:lnTo>
                  <a:lnTo>
                    <a:pt x="1253" y="689"/>
                  </a:lnTo>
                  <a:lnTo>
                    <a:pt x="1297" y="609"/>
                  </a:lnTo>
                  <a:lnTo>
                    <a:pt x="1359" y="556"/>
                  </a:lnTo>
                  <a:lnTo>
                    <a:pt x="1438" y="565"/>
                  </a:lnTo>
                  <a:lnTo>
                    <a:pt x="1517" y="627"/>
                  </a:lnTo>
                  <a:lnTo>
                    <a:pt x="1544" y="733"/>
                  </a:lnTo>
                  <a:lnTo>
                    <a:pt x="1597" y="821"/>
                  </a:lnTo>
                  <a:lnTo>
                    <a:pt x="1667" y="821"/>
                  </a:lnTo>
                  <a:lnTo>
                    <a:pt x="1729" y="795"/>
                  </a:lnTo>
                  <a:lnTo>
                    <a:pt x="1782" y="750"/>
                  </a:lnTo>
                  <a:lnTo>
                    <a:pt x="1862" y="768"/>
                  </a:lnTo>
                  <a:lnTo>
                    <a:pt x="1950" y="803"/>
                  </a:lnTo>
                  <a:lnTo>
                    <a:pt x="2012" y="848"/>
                  </a:lnTo>
                  <a:lnTo>
                    <a:pt x="2082" y="874"/>
                  </a:lnTo>
                  <a:lnTo>
                    <a:pt x="2135" y="283"/>
                  </a:lnTo>
                  <a:lnTo>
                    <a:pt x="2188" y="371"/>
                  </a:lnTo>
                  <a:lnTo>
                    <a:pt x="2259" y="450"/>
                  </a:lnTo>
                  <a:lnTo>
                    <a:pt x="2355" y="556"/>
                  </a:lnTo>
                  <a:lnTo>
                    <a:pt x="2452" y="636"/>
                  </a:lnTo>
                  <a:lnTo>
                    <a:pt x="2496" y="706"/>
                  </a:lnTo>
                  <a:lnTo>
                    <a:pt x="2549" y="768"/>
                  </a:lnTo>
                  <a:lnTo>
                    <a:pt x="2620" y="724"/>
                  </a:lnTo>
                  <a:lnTo>
                    <a:pt x="2690" y="750"/>
                  </a:lnTo>
                  <a:lnTo>
                    <a:pt x="2761" y="689"/>
                  </a:lnTo>
                  <a:lnTo>
                    <a:pt x="2840" y="715"/>
                  </a:lnTo>
                  <a:lnTo>
                    <a:pt x="2902" y="689"/>
                  </a:lnTo>
                  <a:lnTo>
                    <a:pt x="2964" y="715"/>
                  </a:lnTo>
                  <a:lnTo>
                    <a:pt x="3061" y="627"/>
                  </a:lnTo>
                  <a:lnTo>
                    <a:pt x="3140" y="583"/>
                  </a:lnTo>
                  <a:lnTo>
                    <a:pt x="3246" y="574"/>
                  </a:lnTo>
                  <a:lnTo>
                    <a:pt x="3334" y="618"/>
                  </a:lnTo>
                  <a:lnTo>
                    <a:pt x="3396" y="645"/>
                  </a:lnTo>
                  <a:lnTo>
                    <a:pt x="3476" y="618"/>
                  </a:lnTo>
                  <a:lnTo>
                    <a:pt x="3652" y="406"/>
                  </a:lnTo>
                  <a:lnTo>
                    <a:pt x="3767" y="371"/>
                  </a:lnTo>
                  <a:lnTo>
                    <a:pt x="3855" y="345"/>
                  </a:lnTo>
                  <a:lnTo>
                    <a:pt x="3881" y="274"/>
                  </a:lnTo>
                  <a:lnTo>
                    <a:pt x="4049" y="239"/>
                  </a:lnTo>
                  <a:lnTo>
                    <a:pt x="4146" y="186"/>
                  </a:lnTo>
                  <a:lnTo>
                    <a:pt x="4279" y="115"/>
                  </a:lnTo>
                  <a:lnTo>
                    <a:pt x="4393" y="89"/>
                  </a:lnTo>
                  <a:lnTo>
                    <a:pt x="4437" y="27"/>
                  </a:lnTo>
                  <a:lnTo>
                    <a:pt x="4526" y="0"/>
                  </a:lnTo>
                  <a:lnTo>
                    <a:pt x="4508" y="0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</p:grpSp>
      <p:sp>
        <p:nvSpPr>
          <p:cNvPr id="67" name="CuadroTexto 66">
            <a:extLst>
              <a:ext uri="{FF2B5EF4-FFF2-40B4-BE49-F238E27FC236}">
                <a16:creationId xmlns:a16="http://schemas.microsoft.com/office/drawing/2014/main" id="{7E98F2A3-EC8D-9144-98CF-DA186519F549}"/>
              </a:ext>
            </a:extLst>
          </p:cNvPr>
          <p:cNvSpPr txBox="1"/>
          <p:nvPr/>
        </p:nvSpPr>
        <p:spPr>
          <a:xfrm>
            <a:off x="10652173" y="1610595"/>
            <a:ext cx="154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50%</a:t>
            </a:r>
          </a:p>
          <a:p>
            <a:r>
              <a:rPr lang="es-CO" dirty="0">
                <a:solidFill>
                  <a:srgbClr val="00B050"/>
                </a:solidFill>
              </a:rPr>
              <a:t>Rural: 75%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20D6AAF2-0B46-7140-893B-C013C57991EA}"/>
              </a:ext>
            </a:extLst>
          </p:cNvPr>
          <p:cNvSpPr txBox="1"/>
          <p:nvPr/>
        </p:nvSpPr>
        <p:spPr>
          <a:xfrm>
            <a:off x="10565392" y="2330271"/>
            <a:ext cx="166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25%</a:t>
            </a:r>
          </a:p>
          <a:p>
            <a:r>
              <a:rPr lang="es-CO" dirty="0">
                <a:solidFill>
                  <a:srgbClr val="00B050"/>
                </a:solidFill>
              </a:rPr>
              <a:t>Rural: 0%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9E35EF35-7E87-0744-8DA7-65E103D85FFE}"/>
              </a:ext>
            </a:extLst>
          </p:cNvPr>
          <p:cNvSpPr txBox="1"/>
          <p:nvPr/>
        </p:nvSpPr>
        <p:spPr>
          <a:xfrm>
            <a:off x="10693728" y="2971510"/>
            <a:ext cx="1537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25%</a:t>
            </a:r>
          </a:p>
          <a:p>
            <a:r>
              <a:rPr lang="es-CO" dirty="0">
                <a:solidFill>
                  <a:srgbClr val="00B050"/>
                </a:solidFill>
              </a:rPr>
              <a:t>Rural: 25%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899ADC8-522E-1D45-9E6D-A73646F8A8D0}"/>
              </a:ext>
            </a:extLst>
          </p:cNvPr>
          <p:cNvSpPr txBox="1"/>
          <p:nvPr/>
        </p:nvSpPr>
        <p:spPr>
          <a:xfrm>
            <a:off x="5670448" y="4413344"/>
            <a:ext cx="27982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Arauca se han presentado algunas dificultaes en las modificaciones contractuales que permitan llegar a las casas </a:t>
            </a:r>
          </a:p>
          <a:p>
            <a:endParaRPr lang="es-CO" sz="1400" dirty="0">
              <a:latin typeface="Work Sans Thin" pitchFamily="2" charset="77"/>
            </a:endParaRPr>
          </a:p>
          <a:p>
            <a:r>
              <a:rPr lang="es-CO" sz="1400" dirty="0">
                <a:latin typeface="Work Sans Thin" pitchFamily="2" charset="77"/>
              </a:rPr>
              <a:t>En Meta en algunas IE fue necesario realizar refocalización (no se encontraban los niños) </a:t>
            </a:r>
          </a:p>
        </p:txBody>
      </p:sp>
    </p:spTree>
    <p:extLst>
      <p:ext uri="{BB962C8B-B14F-4D97-AF65-F5344CB8AC3E}">
        <p14:creationId xmlns:p14="http://schemas.microsoft.com/office/powerpoint/2010/main" val="291827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477077" y="344555"/>
            <a:ext cx="10045779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Work Sans" pitchFamily="2" charset="77"/>
                <a:cs typeface="Arial" panose="020B0604020202020204" pitchFamily="34" charset="0"/>
              </a:rPr>
              <a:t>Acciones orientadas a: </a:t>
            </a:r>
            <a:endParaRPr lang="es-CO" sz="32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245167" y="67098"/>
            <a:ext cx="172278" cy="11396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C7E78AE-6475-8B4C-9F0A-07E30D961122}"/>
              </a:ext>
            </a:extLst>
          </p:cNvPr>
          <p:cNvSpPr/>
          <p:nvPr/>
        </p:nvSpPr>
        <p:spPr>
          <a:xfrm>
            <a:off x="668760" y="1102623"/>
            <a:ext cx="8254523" cy="892552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2600" dirty="0">
                <a:solidFill>
                  <a:srgbClr val="005DA3"/>
                </a:solidFill>
                <a:latin typeface="Work Sans Light" pitchFamily="2" charset="77"/>
              </a:rPr>
              <a:t>   </a:t>
            </a:r>
            <a:r>
              <a:rPr lang="es-CO" sz="2600" dirty="0">
                <a:solidFill>
                  <a:srgbClr val="003399"/>
                </a:solidFill>
                <a:latin typeface="Work Sans Thin" pitchFamily="2" charset="77"/>
              </a:rPr>
              <a:t>Medidas de contención, lineamientos y directrices </a:t>
            </a:r>
          </a:p>
          <a:p>
            <a:endParaRPr lang="es-CO" sz="2600" dirty="0">
              <a:solidFill>
                <a:srgbClr val="003399"/>
              </a:solidFill>
              <a:latin typeface="Work Sans Thin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F78DD65-7574-2B45-BE2D-6C44E50D85AB}"/>
              </a:ext>
            </a:extLst>
          </p:cNvPr>
          <p:cNvSpPr/>
          <p:nvPr/>
        </p:nvSpPr>
        <p:spPr>
          <a:xfrm>
            <a:off x="713659" y="3851020"/>
            <a:ext cx="9002900" cy="492443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2600" dirty="0">
                <a:solidFill>
                  <a:srgbClr val="005DA3"/>
                </a:solidFill>
                <a:latin typeface="Work Sans Light" pitchFamily="2" charset="77"/>
              </a:rPr>
              <a:t>  </a:t>
            </a:r>
            <a:r>
              <a:rPr lang="es-CO" sz="2600" dirty="0">
                <a:solidFill>
                  <a:srgbClr val="003399"/>
                </a:solidFill>
                <a:latin typeface="Work Sans Thin" pitchFamily="2" charset="77"/>
              </a:rPr>
              <a:t>Modelos flexibles con apoyos físicos y virtuales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418B11B-BF22-EF40-A36B-1EC1A64B00E2}"/>
              </a:ext>
            </a:extLst>
          </p:cNvPr>
          <p:cNvSpPr/>
          <p:nvPr/>
        </p:nvSpPr>
        <p:spPr>
          <a:xfrm>
            <a:off x="919239" y="2876977"/>
            <a:ext cx="8409742" cy="892552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2600" dirty="0">
                <a:solidFill>
                  <a:srgbClr val="003399"/>
                </a:solidFill>
                <a:latin typeface="Work Sans Thin" pitchFamily="2" charset="77"/>
              </a:rPr>
              <a:t>Orientaciones y apoyo social a directivos, docentes y familias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6E9699B-694E-DC49-938B-5802DDC9AB08}"/>
              </a:ext>
            </a:extLst>
          </p:cNvPr>
          <p:cNvSpPr txBox="1"/>
          <p:nvPr/>
        </p:nvSpPr>
        <p:spPr>
          <a:xfrm>
            <a:off x="546841" y="1133707"/>
            <a:ext cx="3048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1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FA3178A-8FA6-284F-92ED-E9BDEB1ADB2C}"/>
              </a:ext>
            </a:extLst>
          </p:cNvPr>
          <p:cNvSpPr txBox="1"/>
          <p:nvPr/>
        </p:nvSpPr>
        <p:spPr>
          <a:xfrm>
            <a:off x="545656" y="2927403"/>
            <a:ext cx="336006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3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7B8E64C-3871-3443-A4D2-08A11F205128}"/>
              </a:ext>
            </a:extLst>
          </p:cNvPr>
          <p:cNvSpPr txBox="1"/>
          <p:nvPr/>
        </p:nvSpPr>
        <p:spPr>
          <a:xfrm>
            <a:off x="516870" y="4716460"/>
            <a:ext cx="335476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5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96C9159-D68B-704F-81DF-9900E7CA39BA}"/>
              </a:ext>
            </a:extLst>
          </p:cNvPr>
          <p:cNvSpPr txBox="1"/>
          <p:nvPr/>
        </p:nvSpPr>
        <p:spPr>
          <a:xfrm>
            <a:off x="550357" y="3839109"/>
            <a:ext cx="287438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4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66B1C811-E379-0D45-ADFC-1F713B351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0563" y="6274797"/>
            <a:ext cx="2344343" cy="445959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435A1354-3E74-CA4F-96A0-0E6874F417C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416608" y="5279913"/>
            <a:ext cx="783701" cy="783701"/>
          </a:xfrm>
          <a:prstGeom prst="rect">
            <a:avLst/>
          </a:prstGeom>
        </p:spPr>
      </p:pic>
      <p:sp>
        <p:nvSpPr>
          <p:cNvPr id="55" name="Rectángulo 54">
            <a:extLst>
              <a:ext uri="{FF2B5EF4-FFF2-40B4-BE49-F238E27FC236}">
                <a16:creationId xmlns:a16="http://schemas.microsoft.com/office/drawing/2014/main" id="{0F5F0B99-4150-E94D-B0EB-488F258B968D}"/>
              </a:ext>
            </a:extLst>
          </p:cNvPr>
          <p:cNvSpPr/>
          <p:nvPr/>
        </p:nvSpPr>
        <p:spPr>
          <a:xfrm>
            <a:off x="647636" y="2012336"/>
            <a:ext cx="5316284" cy="492443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2600" dirty="0">
                <a:solidFill>
                  <a:srgbClr val="005DA3"/>
                </a:solidFill>
                <a:latin typeface="Work Sans Light" pitchFamily="2" charset="77"/>
              </a:rPr>
              <a:t>   </a:t>
            </a:r>
            <a:endParaRPr lang="es-CO" sz="2600" dirty="0">
              <a:solidFill>
                <a:srgbClr val="003399"/>
              </a:solidFill>
              <a:latin typeface="Work Sans Thin" pitchFamily="2" charset="77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921F4E3-4B58-AD44-8EFA-D00DC44ADCA8}"/>
              </a:ext>
            </a:extLst>
          </p:cNvPr>
          <p:cNvSpPr txBox="1"/>
          <p:nvPr/>
        </p:nvSpPr>
        <p:spPr>
          <a:xfrm>
            <a:off x="538552" y="2044483"/>
            <a:ext cx="330673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2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6304E1C0-E37D-8749-B150-0C2BC4CDF1BB}"/>
              </a:ext>
            </a:extLst>
          </p:cNvPr>
          <p:cNvSpPr txBox="1"/>
          <p:nvPr/>
        </p:nvSpPr>
        <p:spPr>
          <a:xfrm>
            <a:off x="532355" y="5646650"/>
            <a:ext cx="340896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6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2FD29EEC-20BB-3041-B5EE-8BF956BC712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436088" y="4486007"/>
            <a:ext cx="783701" cy="78370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E0AB202D-9557-D048-AB24-270CDF992A0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388105" y="1938378"/>
            <a:ext cx="783701" cy="783701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2B369CC7-C9DF-4048-A938-B2C010E314E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438007" y="3550003"/>
            <a:ext cx="783701" cy="783701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2955D2C3-2883-0743-9AFF-24E6A50E51A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424468" y="2772748"/>
            <a:ext cx="783701" cy="783701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D693A8DD-1D4E-DA4A-ACE2-2238E13548E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388104" y="1023900"/>
            <a:ext cx="783701" cy="783701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C8486B46-8456-854D-9BFA-48FACEFAE974}"/>
              </a:ext>
            </a:extLst>
          </p:cNvPr>
          <p:cNvSpPr/>
          <p:nvPr/>
        </p:nvSpPr>
        <p:spPr>
          <a:xfrm>
            <a:off x="869225" y="1863685"/>
            <a:ext cx="7687181" cy="892552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2600" dirty="0">
                <a:solidFill>
                  <a:srgbClr val="003399"/>
                </a:solidFill>
                <a:latin typeface="Work Sans Thin" pitchFamily="2" charset="77"/>
              </a:rPr>
              <a:t>Continuidad del proceso de aprendizaje y Programa de Alimentación Escolar - </a:t>
            </a:r>
            <a:r>
              <a:rPr lang="es-CO" sz="2600" dirty="0" err="1">
                <a:solidFill>
                  <a:srgbClr val="003399"/>
                </a:solidFill>
                <a:latin typeface="Work Sans Thin" pitchFamily="2" charset="77"/>
              </a:rPr>
              <a:t>PAE</a:t>
            </a:r>
            <a:endParaRPr lang="es-CO" sz="2600" dirty="0">
              <a:solidFill>
                <a:srgbClr val="003399"/>
              </a:solidFill>
              <a:latin typeface="Work Sans Thin" pitchFamily="2" charset="77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1AD962E7-CCB3-AD4C-A476-7AF3D2DD3E0D}"/>
              </a:ext>
            </a:extLst>
          </p:cNvPr>
          <p:cNvSpPr/>
          <p:nvPr/>
        </p:nvSpPr>
        <p:spPr>
          <a:xfrm>
            <a:off x="991691" y="5646650"/>
            <a:ext cx="7390141" cy="492443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2600" dirty="0">
                <a:solidFill>
                  <a:srgbClr val="003399"/>
                </a:solidFill>
                <a:latin typeface="Work Sans Thin" pitchFamily="2" charset="77"/>
              </a:rPr>
              <a:t>Planes de alivio de crédito para educación superior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9017ED39-BE2E-2D41-AB89-0C52A2DA7C89}"/>
              </a:ext>
            </a:extLst>
          </p:cNvPr>
          <p:cNvSpPr/>
          <p:nvPr/>
        </p:nvSpPr>
        <p:spPr>
          <a:xfrm>
            <a:off x="1017744" y="4750116"/>
            <a:ext cx="7390141" cy="492443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s-CO" sz="2600" dirty="0">
                <a:solidFill>
                  <a:srgbClr val="003399"/>
                </a:solidFill>
                <a:latin typeface="Work Sans Thin" pitchFamily="2" charset="77"/>
              </a:rPr>
              <a:t>Estrategias y Medidas IES</a:t>
            </a:r>
          </a:p>
        </p:txBody>
      </p:sp>
    </p:spTree>
    <p:extLst>
      <p:ext uri="{BB962C8B-B14F-4D97-AF65-F5344CB8AC3E}">
        <p14:creationId xmlns:p14="http://schemas.microsoft.com/office/powerpoint/2010/main" val="1350955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12605" y="15766"/>
            <a:ext cx="521568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29016" y="-2690"/>
            <a:ext cx="6929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5285" y="132992"/>
            <a:ext cx="4514851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REGIÓN AMAZONÍA- 7 ETC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3113288" y="5072853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3058585" y="2322988"/>
            <a:ext cx="2155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3149831" y="3680757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1053437" y="4689668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5.158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1030303" y="1992052"/>
            <a:ext cx="340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5.901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1053436" y="3481418"/>
            <a:ext cx="408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2.977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339463" y="5680299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652411" y="1793538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889" y="3106928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5784" y="4415818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114348" y="674818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620952" y="3127983"/>
            <a:ext cx="2000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y medios locales)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5414" y="3133782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3525" y="1829081"/>
            <a:ext cx="507367" cy="507367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587146" y="2551789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3525" y="2498692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564372" y="1900749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9138274" y="639822"/>
            <a:ext cx="2729951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880642" y="3435581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5646241" y="3873747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409" y="4252097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dirty="0">
              <a:solidFill>
                <a:schemeClr val="tx1"/>
              </a:solidFill>
              <a:latin typeface="Work Sans Thin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9031878" y="4018360"/>
            <a:ext cx="1431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Work Sans Thin" pitchFamily="2" charset="77"/>
              </a:rPr>
              <a:t>Amazonas</a:t>
            </a:r>
          </a:p>
          <a:p>
            <a:r>
              <a:rPr lang="es-CO" sz="1600" dirty="0">
                <a:latin typeface="Work Sans Thin" pitchFamily="2" charset="77"/>
              </a:rPr>
              <a:t>Caqueta</a:t>
            </a:r>
          </a:p>
          <a:p>
            <a:r>
              <a:rPr lang="es-CO" sz="1600" dirty="0">
                <a:latin typeface="Work Sans Thin" pitchFamily="2" charset="77"/>
              </a:rPr>
              <a:t>Florencia</a:t>
            </a:r>
          </a:p>
          <a:p>
            <a:r>
              <a:rPr lang="es-CO" sz="1600" dirty="0">
                <a:latin typeface="Work Sans Thin" pitchFamily="2" charset="77"/>
              </a:rPr>
              <a:t>Guainía</a:t>
            </a:r>
          </a:p>
          <a:p>
            <a:r>
              <a:rPr lang="es-CO" sz="1600" dirty="0">
                <a:latin typeface="Work Sans Thin" pitchFamily="2" charset="77"/>
              </a:rPr>
              <a:t>Guaviare</a:t>
            </a:r>
          </a:p>
          <a:p>
            <a:r>
              <a:rPr lang="es-CO" sz="1600" dirty="0">
                <a:latin typeface="Work Sans Thin" pitchFamily="2" charset="77"/>
              </a:rPr>
              <a:t>Putumayo</a:t>
            </a:r>
          </a:p>
          <a:p>
            <a:r>
              <a:rPr lang="es-CO" sz="1600" dirty="0">
                <a:latin typeface="Work Sans Thin" pitchFamily="2" charset="77"/>
              </a:rPr>
              <a:t>Vaupés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13F9350-AA60-7648-AE31-CDA4E18A9838}"/>
              </a:ext>
            </a:extLst>
          </p:cNvPr>
          <p:cNvGrpSpPr/>
          <p:nvPr/>
        </p:nvGrpSpPr>
        <p:grpSpPr>
          <a:xfrm>
            <a:off x="5223359" y="772458"/>
            <a:ext cx="3191004" cy="2492218"/>
            <a:chOff x="5111264" y="753914"/>
            <a:chExt cx="3934607" cy="2944713"/>
          </a:xfrm>
        </p:grpSpPr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E08EACC9-E6F8-094C-969E-F77BCC0A4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4578" y="753914"/>
              <a:ext cx="1571293" cy="1044898"/>
            </a:xfrm>
            <a:custGeom>
              <a:avLst/>
              <a:gdLst>
                <a:gd name="T0" fmla="*/ 3777 w 4890"/>
                <a:gd name="T1" fmla="*/ 177 h 3152"/>
                <a:gd name="T2" fmla="*/ 3918 w 4890"/>
                <a:gd name="T3" fmla="*/ 265 h 3152"/>
                <a:gd name="T4" fmla="*/ 3989 w 4890"/>
                <a:gd name="T5" fmla="*/ 495 h 3152"/>
                <a:gd name="T6" fmla="*/ 4139 w 4890"/>
                <a:gd name="T7" fmla="*/ 636 h 3152"/>
                <a:gd name="T8" fmla="*/ 3980 w 4890"/>
                <a:gd name="T9" fmla="*/ 803 h 3152"/>
                <a:gd name="T10" fmla="*/ 3601 w 4890"/>
                <a:gd name="T11" fmla="*/ 1289 h 3152"/>
                <a:gd name="T12" fmla="*/ 3821 w 4890"/>
                <a:gd name="T13" fmla="*/ 1324 h 3152"/>
                <a:gd name="T14" fmla="*/ 3962 w 4890"/>
                <a:gd name="T15" fmla="*/ 1448 h 3152"/>
                <a:gd name="T16" fmla="*/ 4112 w 4890"/>
                <a:gd name="T17" fmla="*/ 1598 h 3152"/>
                <a:gd name="T18" fmla="*/ 4315 w 4890"/>
                <a:gd name="T19" fmla="*/ 1748 h 3152"/>
                <a:gd name="T20" fmla="*/ 4386 w 4890"/>
                <a:gd name="T21" fmla="*/ 1977 h 3152"/>
                <a:gd name="T22" fmla="*/ 4518 w 4890"/>
                <a:gd name="T23" fmla="*/ 2109 h 3152"/>
                <a:gd name="T24" fmla="*/ 4571 w 4890"/>
                <a:gd name="T25" fmla="*/ 2356 h 3152"/>
                <a:gd name="T26" fmla="*/ 4695 w 4890"/>
                <a:gd name="T27" fmla="*/ 2533 h 3152"/>
                <a:gd name="T28" fmla="*/ 4748 w 4890"/>
                <a:gd name="T29" fmla="*/ 2727 h 3152"/>
                <a:gd name="T30" fmla="*/ 4889 w 4890"/>
                <a:gd name="T31" fmla="*/ 2956 h 3152"/>
                <a:gd name="T32" fmla="*/ 4704 w 4890"/>
                <a:gd name="T33" fmla="*/ 3151 h 3152"/>
                <a:gd name="T34" fmla="*/ 4598 w 4890"/>
                <a:gd name="T35" fmla="*/ 2903 h 3152"/>
                <a:gd name="T36" fmla="*/ 4430 w 4890"/>
                <a:gd name="T37" fmla="*/ 2480 h 3152"/>
                <a:gd name="T38" fmla="*/ 4174 w 4890"/>
                <a:gd name="T39" fmla="*/ 2109 h 3152"/>
                <a:gd name="T40" fmla="*/ 3795 w 4890"/>
                <a:gd name="T41" fmla="*/ 2242 h 3152"/>
                <a:gd name="T42" fmla="*/ 3539 w 4890"/>
                <a:gd name="T43" fmla="*/ 2551 h 3152"/>
                <a:gd name="T44" fmla="*/ 3389 w 4890"/>
                <a:gd name="T45" fmla="*/ 2471 h 3152"/>
                <a:gd name="T46" fmla="*/ 3177 w 4890"/>
                <a:gd name="T47" fmla="*/ 2445 h 3152"/>
                <a:gd name="T48" fmla="*/ 3274 w 4890"/>
                <a:gd name="T49" fmla="*/ 2630 h 3152"/>
                <a:gd name="T50" fmla="*/ 1536 w 4890"/>
                <a:gd name="T51" fmla="*/ 2639 h 3152"/>
                <a:gd name="T52" fmla="*/ 1288 w 4890"/>
                <a:gd name="T53" fmla="*/ 2727 h 3152"/>
                <a:gd name="T54" fmla="*/ 1041 w 4890"/>
                <a:gd name="T55" fmla="*/ 2683 h 3152"/>
                <a:gd name="T56" fmla="*/ 821 w 4890"/>
                <a:gd name="T57" fmla="*/ 2533 h 3152"/>
                <a:gd name="T58" fmla="*/ 874 w 4890"/>
                <a:gd name="T59" fmla="*/ 2321 h 3152"/>
                <a:gd name="T60" fmla="*/ 997 w 4890"/>
                <a:gd name="T61" fmla="*/ 2109 h 3152"/>
                <a:gd name="T62" fmla="*/ 803 w 4890"/>
                <a:gd name="T63" fmla="*/ 2153 h 3152"/>
                <a:gd name="T64" fmla="*/ 459 w 4890"/>
                <a:gd name="T65" fmla="*/ 2198 h 3152"/>
                <a:gd name="T66" fmla="*/ 256 w 4890"/>
                <a:gd name="T67" fmla="*/ 2021 h 3152"/>
                <a:gd name="T68" fmla="*/ 53 w 4890"/>
                <a:gd name="T69" fmla="*/ 1871 h 3152"/>
                <a:gd name="T70" fmla="*/ 538 w 4890"/>
                <a:gd name="T71" fmla="*/ 1509 h 3152"/>
                <a:gd name="T72" fmla="*/ 662 w 4890"/>
                <a:gd name="T73" fmla="*/ 1306 h 3152"/>
                <a:gd name="T74" fmla="*/ 759 w 4890"/>
                <a:gd name="T75" fmla="*/ 1112 h 3152"/>
                <a:gd name="T76" fmla="*/ 785 w 4890"/>
                <a:gd name="T77" fmla="*/ 971 h 3152"/>
                <a:gd name="T78" fmla="*/ 1006 w 4890"/>
                <a:gd name="T79" fmla="*/ 918 h 3152"/>
                <a:gd name="T80" fmla="*/ 1138 w 4890"/>
                <a:gd name="T81" fmla="*/ 812 h 3152"/>
                <a:gd name="T82" fmla="*/ 1288 w 4890"/>
                <a:gd name="T83" fmla="*/ 706 h 3152"/>
                <a:gd name="T84" fmla="*/ 1456 w 4890"/>
                <a:gd name="T85" fmla="*/ 627 h 3152"/>
                <a:gd name="T86" fmla="*/ 1606 w 4890"/>
                <a:gd name="T87" fmla="*/ 521 h 3152"/>
                <a:gd name="T88" fmla="*/ 1871 w 4890"/>
                <a:gd name="T89" fmla="*/ 565 h 3152"/>
                <a:gd name="T90" fmla="*/ 2074 w 4890"/>
                <a:gd name="T91" fmla="*/ 583 h 3152"/>
                <a:gd name="T92" fmla="*/ 2321 w 4890"/>
                <a:gd name="T93" fmla="*/ 477 h 3152"/>
                <a:gd name="T94" fmla="*/ 2559 w 4890"/>
                <a:gd name="T95" fmla="*/ 406 h 3152"/>
                <a:gd name="T96" fmla="*/ 2912 w 4890"/>
                <a:gd name="T97" fmla="*/ 292 h 3152"/>
                <a:gd name="T98" fmla="*/ 3053 w 4890"/>
                <a:gd name="T99" fmla="*/ 177 h 3152"/>
                <a:gd name="T100" fmla="*/ 3301 w 4890"/>
                <a:gd name="T101" fmla="*/ 177 h 3152"/>
                <a:gd name="T102" fmla="*/ 3618 w 4890"/>
                <a:gd name="T103" fmla="*/ 106 h 3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890" h="3152">
                  <a:moveTo>
                    <a:pt x="3698" y="0"/>
                  </a:moveTo>
                  <a:lnTo>
                    <a:pt x="3733" y="62"/>
                  </a:lnTo>
                  <a:lnTo>
                    <a:pt x="3733" y="124"/>
                  </a:lnTo>
                  <a:lnTo>
                    <a:pt x="3777" y="177"/>
                  </a:lnTo>
                  <a:lnTo>
                    <a:pt x="3830" y="212"/>
                  </a:lnTo>
                  <a:lnTo>
                    <a:pt x="3909" y="168"/>
                  </a:lnTo>
                  <a:lnTo>
                    <a:pt x="3954" y="239"/>
                  </a:lnTo>
                  <a:lnTo>
                    <a:pt x="3918" y="265"/>
                  </a:lnTo>
                  <a:lnTo>
                    <a:pt x="3927" y="345"/>
                  </a:lnTo>
                  <a:lnTo>
                    <a:pt x="3945" y="389"/>
                  </a:lnTo>
                  <a:lnTo>
                    <a:pt x="3989" y="406"/>
                  </a:lnTo>
                  <a:lnTo>
                    <a:pt x="3989" y="495"/>
                  </a:lnTo>
                  <a:lnTo>
                    <a:pt x="4042" y="521"/>
                  </a:lnTo>
                  <a:lnTo>
                    <a:pt x="4059" y="556"/>
                  </a:lnTo>
                  <a:lnTo>
                    <a:pt x="4130" y="583"/>
                  </a:lnTo>
                  <a:lnTo>
                    <a:pt x="4139" y="636"/>
                  </a:lnTo>
                  <a:lnTo>
                    <a:pt x="4112" y="689"/>
                  </a:lnTo>
                  <a:lnTo>
                    <a:pt x="4059" y="706"/>
                  </a:lnTo>
                  <a:lnTo>
                    <a:pt x="4042" y="768"/>
                  </a:lnTo>
                  <a:lnTo>
                    <a:pt x="3980" y="803"/>
                  </a:lnTo>
                  <a:lnTo>
                    <a:pt x="3909" y="821"/>
                  </a:lnTo>
                  <a:lnTo>
                    <a:pt x="3477" y="1271"/>
                  </a:lnTo>
                  <a:lnTo>
                    <a:pt x="3539" y="1306"/>
                  </a:lnTo>
                  <a:lnTo>
                    <a:pt x="3601" y="1289"/>
                  </a:lnTo>
                  <a:lnTo>
                    <a:pt x="3654" y="1333"/>
                  </a:lnTo>
                  <a:lnTo>
                    <a:pt x="3742" y="1289"/>
                  </a:lnTo>
                  <a:lnTo>
                    <a:pt x="3768" y="1324"/>
                  </a:lnTo>
                  <a:lnTo>
                    <a:pt x="3821" y="1324"/>
                  </a:lnTo>
                  <a:lnTo>
                    <a:pt x="3856" y="1368"/>
                  </a:lnTo>
                  <a:lnTo>
                    <a:pt x="3856" y="1456"/>
                  </a:lnTo>
                  <a:lnTo>
                    <a:pt x="3901" y="1492"/>
                  </a:lnTo>
                  <a:lnTo>
                    <a:pt x="3962" y="1448"/>
                  </a:lnTo>
                  <a:lnTo>
                    <a:pt x="3971" y="1501"/>
                  </a:lnTo>
                  <a:lnTo>
                    <a:pt x="4024" y="1536"/>
                  </a:lnTo>
                  <a:lnTo>
                    <a:pt x="4077" y="1536"/>
                  </a:lnTo>
                  <a:lnTo>
                    <a:pt x="4112" y="1598"/>
                  </a:lnTo>
                  <a:lnTo>
                    <a:pt x="4174" y="1642"/>
                  </a:lnTo>
                  <a:lnTo>
                    <a:pt x="4245" y="1677"/>
                  </a:lnTo>
                  <a:lnTo>
                    <a:pt x="4254" y="1721"/>
                  </a:lnTo>
                  <a:lnTo>
                    <a:pt x="4315" y="1748"/>
                  </a:lnTo>
                  <a:lnTo>
                    <a:pt x="4360" y="1818"/>
                  </a:lnTo>
                  <a:lnTo>
                    <a:pt x="4342" y="1871"/>
                  </a:lnTo>
                  <a:lnTo>
                    <a:pt x="4377" y="1924"/>
                  </a:lnTo>
                  <a:lnTo>
                    <a:pt x="4386" y="1977"/>
                  </a:lnTo>
                  <a:lnTo>
                    <a:pt x="4404" y="2048"/>
                  </a:lnTo>
                  <a:lnTo>
                    <a:pt x="4483" y="2003"/>
                  </a:lnTo>
                  <a:lnTo>
                    <a:pt x="4483" y="2065"/>
                  </a:lnTo>
                  <a:lnTo>
                    <a:pt x="4518" y="2109"/>
                  </a:lnTo>
                  <a:lnTo>
                    <a:pt x="4501" y="2180"/>
                  </a:lnTo>
                  <a:lnTo>
                    <a:pt x="4474" y="2233"/>
                  </a:lnTo>
                  <a:lnTo>
                    <a:pt x="4545" y="2312"/>
                  </a:lnTo>
                  <a:lnTo>
                    <a:pt x="4571" y="2356"/>
                  </a:lnTo>
                  <a:lnTo>
                    <a:pt x="4615" y="2383"/>
                  </a:lnTo>
                  <a:lnTo>
                    <a:pt x="4615" y="2436"/>
                  </a:lnTo>
                  <a:lnTo>
                    <a:pt x="4615" y="2498"/>
                  </a:lnTo>
                  <a:lnTo>
                    <a:pt x="4695" y="2533"/>
                  </a:lnTo>
                  <a:lnTo>
                    <a:pt x="4695" y="2577"/>
                  </a:lnTo>
                  <a:lnTo>
                    <a:pt x="4730" y="2603"/>
                  </a:lnTo>
                  <a:lnTo>
                    <a:pt x="4713" y="2665"/>
                  </a:lnTo>
                  <a:lnTo>
                    <a:pt x="4748" y="2727"/>
                  </a:lnTo>
                  <a:lnTo>
                    <a:pt x="4801" y="2780"/>
                  </a:lnTo>
                  <a:lnTo>
                    <a:pt x="4783" y="2886"/>
                  </a:lnTo>
                  <a:lnTo>
                    <a:pt x="4845" y="2912"/>
                  </a:lnTo>
                  <a:lnTo>
                    <a:pt x="4889" y="2956"/>
                  </a:lnTo>
                  <a:lnTo>
                    <a:pt x="4845" y="3027"/>
                  </a:lnTo>
                  <a:lnTo>
                    <a:pt x="4889" y="3133"/>
                  </a:lnTo>
                  <a:lnTo>
                    <a:pt x="4792" y="3124"/>
                  </a:lnTo>
                  <a:lnTo>
                    <a:pt x="4704" y="3151"/>
                  </a:lnTo>
                  <a:lnTo>
                    <a:pt x="4598" y="3142"/>
                  </a:lnTo>
                  <a:lnTo>
                    <a:pt x="4589" y="3080"/>
                  </a:lnTo>
                  <a:lnTo>
                    <a:pt x="4571" y="3001"/>
                  </a:lnTo>
                  <a:lnTo>
                    <a:pt x="4598" y="2903"/>
                  </a:lnTo>
                  <a:lnTo>
                    <a:pt x="4562" y="2780"/>
                  </a:lnTo>
                  <a:lnTo>
                    <a:pt x="4483" y="2692"/>
                  </a:lnTo>
                  <a:lnTo>
                    <a:pt x="4474" y="2595"/>
                  </a:lnTo>
                  <a:lnTo>
                    <a:pt x="4430" y="2480"/>
                  </a:lnTo>
                  <a:lnTo>
                    <a:pt x="4324" y="2418"/>
                  </a:lnTo>
                  <a:lnTo>
                    <a:pt x="4271" y="2330"/>
                  </a:lnTo>
                  <a:lnTo>
                    <a:pt x="4227" y="2198"/>
                  </a:lnTo>
                  <a:lnTo>
                    <a:pt x="4174" y="2109"/>
                  </a:lnTo>
                  <a:lnTo>
                    <a:pt x="4086" y="2065"/>
                  </a:lnTo>
                  <a:lnTo>
                    <a:pt x="3980" y="2083"/>
                  </a:lnTo>
                  <a:lnTo>
                    <a:pt x="3892" y="2171"/>
                  </a:lnTo>
                  <a:lnTo>
                    <a:pt x="3795" y="2242"/>
                  </a:lnTo>
                  <a:lnTo>
                    <a:pt x="3671" y="2401"/>
                  </a:lnTo>
                  <a:lnTo>
                    <a:pt x="3592" y="2418"/>
                  </a:lnTo>
                  <a:lnTo>
                    <a:pt x="3521" y="2471"/>
                  </a:lnTo>
                  <a:lnTo>
                    <a:pt x="3539" y="2551"/>
                  </a:lnTo>
                  <a:lnTo>
                    <a:pt x="3574" y="2595"/>
                  </a:lnTo>
                  <a:lnTo>
                    <a:pt x="3495" y="2577"/>
                  </a:lnTo>
                  <a:lnTo>
                    <a:pt x="3424" y="2542"/>
                  </a:lnTo>
                  <a:lnTo>
                    <a:pt x="3389" y="2471"/>
                  </a:lnTo>
                  <a:lnTo>
                    <a:pt x="3353" y="2401"/>
                  </a:lnTo>
                  <a:lnTo>
                    <a:pt x="3292" y="2365"/>
                  </a:lnTo>
                  <a:lnTo>
                    <a:pt x="3230" y="2374"/>
                  </a:lnTo>
                  <a:lnTo>
                    <a:pt x="3177" y="2445"/>
                  </a:lnTo>
                  <a:lnTo>
                    <a:pt x="3151" y="2506"/>
                  </a:lnTo>
                  <a:lnTo>
                    <a:pt x="3195" y="2533"/>
                  </a:lnTo>
                  <a:lnTo>
                    <a:pt x="3203" y="2577"/>
                  </a:lnTo>
                  <a:lnTo>
                    <a:pt x="3274" y="2630"/>
                  </a:lnTo>
                  <a:lnTo>
                    <a:pt x="1747" y="2683"/>
                  </a:lnTo>
                  <a:lnTo>
                    <a:pt x="1659" y="2683"/>
                  </a:lnTo>
                  <a:lnTo>
                    <a:pt x="1606" y="2656"/>
                  </a:lnTo>
                  <a:lnTo>
                    <a:pt x="1536" y="2639"/>
                  </a:lnTo>
                  <a:lnTo>
                    <a:pt x="1483" y="2683"/>
                  </a:lnTo>
                  <a:lnTo>
                    <a:pt x="1403" y="2683"/>
                  </a:lnTo>
                  <a:lnTo>
                    <a:pt x="1324" y="2692"/>
                  </a:lnTo>
                  <a:lnTo>
                    <a:pt x="1288" y="2727"/>
                  </a:lnTo>
                  <a:lnTo>
                    <a:pt x="1227" y="2727"/>
                  </a:lnTo>
                  <a:lnTo>
                    <a:pt x="1183" y="2692"/>
                  </a:lnTo>
                  <a:lnTo>
                    <a:pt x="1138" y="2674"/>
                  </a:lnTo>
                  <a:lnTo>
                    <a:pt x="1041" y="2683"/>
                  </a:lnTo>
                  <a:lnTo>
                    <a:pt x="980" y="2674"/>
                  </a:lnTo>
                  <a:lnTo>
                    <a:pt x="927" y="2603"/>
                  </a:lnTo>
                  <a:lnTo>
                    <a:pt x="883" y="2559"/>
                  </a:lnTo>
                  <a:lnTo>
                    <a:pt x="821" y="2533"/>
                  </a:lnTo>
                  <a:lnTo>
                    <a:pt x="821" y="2480"/>
                  </a:lnTo>
                  <a:lnTo>
                    <a:pt x="874" y="2445"/>
                  </a:lnTo>
                  <a:lnTo>
                    <a:pt x="883" y="2392"/>
                  </a:lnTo>
                  <a:lnTo>
                    <a:pt x="874" y="2321"/>
                  </a:lnTo>
                  <a:lnTo>
                    <a:pt x="909" y="2268"/>
                  </a:lnTo>
                  <a:lnTo>
                    <a:pt x="980" y="2224"/>
                  </a:lnTo>
                  <a:lnTo>
                    <a:pt x="1015" y="2171"/>
                  </a:lnTo>
                  <a:lnTo>
                    <a:pt x="997" y="2109"/>
                  </a:lnTo>
                  <a:lnTo>
                    <a:pt x="953" y="2092"/>
                  </a:lnTo>
                  <a:lnTo>
                    <a:pt x="900" y="2136"/>
                  </a:lnTo>
                  <a:lnTo>
                    <a:pt x="847" y="2118"/>
                  </a:lnTo>
                  <a:lnTo>
                    <a:pt x="803" y="2153"/>
                  </a:lnTo>
                  <a:lnTo>
                    <a:pt x="715" y="2145"/>
                  </a:lnTo>
                  <a:lnTo>
                    <a:pt x="671" y="2189"/>
                  </a:lnTo>
                  <a:lnTo>
                    <a:pt x="521" y="2127"/>
                  </a:lnTo>
                  <a:lnTo>
                    <a:pt x="459" y="2198"/>
                  </a:lnTo>
                  <a:lnTo>
                    <a:pt x="415" y="2145"/>
                  </a:lnTo>
                  <a:lnTo>
                    <a:pt x="344" y="2118"/>
                  </a:lnTo>
                  <a:lnTo>
                    <a:pt x="282" y="2118"/>
                  </a:lnTo>
                  <a:lnTo>
                    <a:pt x="256" y="2021"/>
                  </a:lnTo>
                  <a:lnTo>
                    <a:pt x="221" y="1968"/>
                  </a:lnTo>
                  <a:lnTo>
                    <a:pt x="177" y="1915"/>
                  </a:lnTo>
                  <a:lnTo>
                    <a:pt x="124" y="1871"/>
                  </a:lnTo>
                  <a:lnTo>
                    <a:pt x="53" y="1871"/>
                  </a:lnTo>
                  <a:lnTo>
                    <a:pt x="0" y="1836"/>
                  </a:lnTo>
                  <a:lnTo>
                    <a:pt x="388" y="1562"/>
                  </a:lnTo>
                  <a:lnTo>
                    <a:pt x="450" y="1527"/>
                  </a:lnTo>
                  <a:lnTo>
                    <a:pt x="538" y="1509"/>
                  </a:lnTo>
                  <a:lnTo>
                    <a:pt x="582" y="1430"/>
                  </a:lnTo>
                  <a:lnTo>
                    <a:pt x="662" y="1412"/>
                  </a:lnTo>
                  <a:lnTo>
                    <a:pt x="671" y="1342"/>
                  </a:lnTo>
                  <a:lnTo>
                    <a:pt x="662" y="1306"/>
                  </a:lnTo>
                  <a:lnTo>
                    <a:pt x="706" y="1271"/>
                  </a:lnTo>
                  <a:lnTo>
                    <a:pt x="653" y="1218"/>
                  </a:lnTo>
                  <a:lnTo>
                    <a:pt x="706" y="1156"/>
                  </a:lnTo>
                  <a:lnTo>
                    <a:pt x="759" y="1112"/>
                  </a:lnTo>
                  <a:lnTo>
                    <a:pt x="830" y="1121"/>
                  </a:lnTo>
                  <a:lnTo>
                    <a:pt x="821" y="1068"/>
                  </a:lnTo>
                  <a:lnTo>
                    <a:pt x="838" y="1024"/>
                  </a:lnTo>
                  <a:lnTo>
                    <a:pt x="785" y="971"/>
                  </a:lnTo>
                  <a:lnTo>
                    <a:pt x="838" y="918"/>
                  </a:lnTo>
                  <a:lnTo>
                    <a:pt x="909" y="909"/>
                  </a:lnTo>
                  <a:lnTo>
                    <a:pt x="962" y="865"/>
                  </a:lnTo>
                  <a:lnTo>
                    <a:pt x="1006" y="918"/>
                  </a:lnTo>
                  <a:lnTo>
                    <a:pt x="1059" y="892"/>
                  </a:lnTo>
                  <a:lnTo>
                    <a:pt x="1041" y="830"/>
                  </a:lnTo>
                  <a:lnTo>
                    <a:pt x="1112" y="848"/>
                  </a:lnTo>
                  <a:lnTo>
                    <a:pt x="1138" y="812"/>
                  </a:lnTo>
                  <a:lnTo>
                    <a:pt x="1147" y="759"/>
                  </a:lnTo>
                  <a:lnTo>
                    <a:pt x="1200" y="759"/>
                  </a:lnTo>
                  <a:lnTo>
                    <a:pt x="1227" y="706"/>
                  </a:lnTo>
                  <a:lnTo>
                    <a:pt x="1288" y="706"/>
                  </a:lnTo>
                  <a:lnTo>
                    <a:pt x="1288" y="671"/>
                  </a:lnTo>
                  <a:lnTo>
                    <a:pt x="1386" y="689"/>
                  </a:lnTo>
                  <a:lnTo>
                    <a:pt x="1456" y="680"/>
                  </a:lnTo>
                  <a:lnTo>
                    <a:pt x="1456" y="627"/>
                  </a:lnTo>
                  <a:lnTo>
                    <a:pt x="1465" y="556"/>
                  </a:lnTo>
                  <a:lnTo>
                    <a:pt x="1500" y="539"/>
                  </a:lnTo>
                  <a:lnTo>
                    <a:pt x="1553" y="583"/>
                  </a:lnTo>
                  <a:lnTo>
                    <a:pt x="1606" y="521"/>
                  </a:lnTo>
                  <a:lnTo>
                    <a:pt x="1677" y="556"/>
                  </a:lnTo>
                  <a:lnTo>
                    <a:pt x="1747" y="556"/>
                  </a:lnTo>
                  <a:lnTo>
                    <a:pt x="1827" y="512"/>
                  </a:lnTo>
                  <a:lnTo>
                    <a:pt x="1871" y="565"/>
                  </a:lnTo>
                  <a:lnTo>
                    <a:pt x="1924" y="539"/>
                  </a:lnTo>
                  <a:lnTo>
                    <a:pt x="1950" y="583"/>
                  </a:lnTo>
                  <a:lnTo>
                    <a:pt x="2012" y="556"/>
                  </a:lnTo>
                  <a:lnTo>
                    <a:pt x="2074" y="583"/>
                  </a:lnTo>
                  <a:lnTo>
                    <a:pt x="2118" y="530"/>
                  </a:lnTo>
                  <a:lnTo>
                    <a:pt x="2189" y="530"/>
                  </a:lnTo>
                  <a:lnTo>
                    <a:pt x="2277" y="530"/>
                  </a:lnTo>
                  <a:lnTo>
                    <a:pt x="2321" y="477"/>
                  </a:lnTo>
                  <a:lnTo>
                    <a:pt x="2383" y="486"/>
                  </a:lnTo>
                  <a:lnTo>
                    <a:pt x="2409" y="424"/>
                  </a:lnTo>
                  <a:lnTo>
                    <a:pt x="2497" y="442"/>
                  </a:lnTo>
                  <a:lnTo>
                    <a:pt x="2559" y="406"/>
                  </a:lnTo>
                  <a:lnTo>
                    <a:pt x="2789" y="406"/>
                  </a:lnTo>
                  <a:lnTo>
                    <a:pt x="2771" y="345"/>
                  </a:lnTo>
                  <a:lnTo>
                    <a:pt x="2859" y="327"/>
                  </a:lnTo>
                  <a:lnTo>
                    <a:pt x="2912" y="292"/>
                  </a:lnTo>
                  <a:lnTo>
                    <a:pt x="2903" y="239"/>
                  </a:lnTo>
                  <a:lnTo>
                    <a:pt x="2992" y="239"/>
                  </a:lnTo>
                  <a:lnTo>
                    <a:pt x="3000" y="195"/>
                  </a:lnTo>
                  <a:lnTo>
                    <a:pt x="3053" y="177"/>
                  </a:lnTo>
                  <a:lnTo>
                    <a:pt x="3124" y="177"/>
                  </a:lnTo>
                  <a:lnTo>
                    <a:pt x="3177" y="150"/>
                  </a:lnTo>
                  <a:lnTo>
                    <a:pt x="3239" y="168"/>
                  </a:lnTo>
                  <a:lnTo>
                    <a:pt x="3301" y="177"/>
                  </a:lnTo>
                  <a:lnTo>
                    <a:pt x="3371" y="168"/>
                  </a:lnTo>
                  <a:lnTo>
                    <a:pt x="3459" y="177"/>
                  </a:lnTo>
                  <a:lnTo>
                    <a:pt x="3512" y="186"/>
                  </a:lnTo>
                  <a:lnTo>
                    <a:pt x="3618" y="106"/>
                  </a:lnTo>
                  <a:lnTo>
                    <a:pt x="3698" y="0"/>
                  </a:lnTo>
                </a:path>
              </a:pathLst>
            </a:custGeom>
            <a:solidFill>
              <a:srgbClr val="FF3DD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 panose="020B0604020202020204" pitchFamily="34" charset="0"/>
                <a:buChar char="•"/>
              </a:pP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74" name="Freeform 26">
              <a:extLst>
                <a:ext uri="{FF2B5EF4-FFF2-40B4-BE49-F238E27FC236}">
                  <a16:creationId xmlns:a16="http://schemas.microsoft.com/office/drawing/2014/main" id="{2E75B148-67D5-494F-9EC6-5939489A0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1264" y="1848500"/>
              <a:ext cx="1251083" cy="681011"/>
            </a:xfrm>
            <a:custGeom>
              <a:avLst/>
              <a:gdLst>
                <a:gd name="T0" fmla="*/ 230 w 3893"/>
                <a:gd name="T1" fmla="*/ 1208 h 2056"/>
                <a:gd name="T2" fmla="*/ 406 w 3893"/>
                <a:gd name="T3" fmla="*/ 1253 h 2056"/>
                <a:gd name="T4" fmla="*/ 556 w 3893"/>
                <a:gd name="T5" fmla="*/ 1217 h 2056"/>
                <a:gd name="T6" fmla="*/ 733 w 3893"/>
                <a:gd name="T7" fmla="*/ 1253 h 2056"/>
                <a:gd name="T8" fmla="*/ 874 w 3893"/>
                <a:gd name="T9" fmla="*/ 1085 h 2056"/>
                <a:gd name="T10" fmla="*/ 980 w 3893"/>
                <a:gd name="T11" fmla="*/ 1032 h 2056"/>
                <a:gd name="T12" fmla="*/ 1165 w 3893"/>
                <a:gd name="T13" fmla="*/ 1094 h 2056"/>
                <a:gd name="T14" fmla="*/ 1324 w 3893"/>
                <a:gd name="T15" fmla="*/ 1217 h 2056"/>
                <a:gd name="T16" fmla="*/ 1509 w 3893"/>
                <a:gd name="T17" fmla="*/ 1358 h 2056"/>
                <a:gd name="T18" fmla="*/ 1889 w 3893"/>
                <a:gd name="T19" fmla="*/ 1508 h 2056"/>
                <a:gd name="T20" fmla="*/ 2092 w 3893"/>
                <a:gd name="T21" fmla="*/ 1553 h 2056"/>
                <a:gd name="T22" fmla="*/ 2321 w 3893"/>
                <a:gd name="T23" fmla="*/ 1535 h 2056"/>
                <a:gd name="T24" fmla="*/ 2462 w 3893"/>
                <a:gd name="T25" fmla="*/ 1561 h 2056"/>
                <a:gd name="T26" fmla="*/ 2639 w 3893"/>
                <a:gd name="T27" fmla="*/ 1685 h 2056"/>
                <a:gd name="T28" fmla="*/ 2833 w 3893"/>
                <a:gd name="T29" fmla="*/ 1694 h 2056"/>
                <a:gd name="T30" fmla="*/ 2965 w 3893"/>
                <a:gd name="T31" fmla="*/ 1853 h 2056"/>
                <a:gd name="T32" fmla="*/ 3124 w 3893"/>
                <a:gd name="T33" fmla="*/ 1950 h 2056"/>
                <a:gd name="T34" fmla="*/ 3292 w 3893"/>
                <a:gd name="T35" fmla="*/ 2055 h 2056"/>
                <a:gd name="T36" fmla="*/ 3715 w 3893"/>
                <a:gd name="T37" fmla="*/ 1800 h 2056"/>
                <a:gd name="T38" fmla="*/ 3574 w 3893"/>
                <a:gd name="T39" fmla="*/ 1694 h 2056"/>
                <a:gd name="T40" fmla="*/ 3442 w 3893"/>
                <a:gd name="T41" fmla="*/ 1694 h 2056"/>
                <a:gd name="T42" fmla="*/ 3301 w 3893"/>
                <a:gd name="T43" fmla="*/ 1570 h 2056"/>
                <a:gd name="T44" fmla="*/ 3159 w 3893"/>
                <a:gd name="T45" fmla="*/ 1597 h 2056"/>
                <a:gd name="T46" fmla="*/ 3018 w 3893"/>
                <a:gd name="T47" fmla="*/ 1579 h 2056"/>
                <a:gd name="T48" fmla="*/ 2948 w 3893"/>
                <a:gd name="T49" fmla="*/ 1473 h 2056"/>
                <a:gd name="T50" fmla="*/ 2921 w 3893"/>
                <a:gd name="T51" fmla="*/ 1367 h 2056"/>
                <a:gd name="T52" fmla="*/ 2798 w 3893"/>
                <a:gd name="T53" fmla="*/ 1235 h 2056"/>
                <a:gd name="T54" fmla="*/ 2568 w 3893"/>
                <a:gd name="T55" fmla="*/ 1226 h 2056"/>
                <a:gd name="T56" fmla="*/ 2542 w 3893"/>
                <a:gd name="T57" fmla="*/ 1058 h 2056"/>
                <a:gd name="T58" fmla="*/ 2427 w 3893"/>
                <a:gd name="T59" fmla="*/ 970 h 2056"/>
                <a:gd name="T60" fmla="*/ 2303 w 3893"/>
                <a:gd name="T61" fmla="*/ 953 h 2056"/>
                <a:gd name="T62" fmla="*/ 2268 w 3893"/>
                <a:gd name="T63" fmla="*/ 829 h 2056"/>
                <a:gd name="T64" fmla="*/ 2224 w 3893"/>
                <a:gd name="T65" fmla="*/ 714 h 2056"/>
                <a:gd name="T66" fmla="*/ 1995 w 3893"/>
                <a:gd name="T67" fmla="*/ 679 h 2056"/>
                <a:gd name="T68" fmla="*/ 1845 w 3893"/>
                <a:gd name="T69" fmla="*/ 582 h 2056"/>
                <a:gd name="T70" fmla="*/ 1668 w 3893"/>
                <a:gd name="T71" fmla="*/ 573 h 2056"/>
                <a:gd name="T72" fmla="*/ 1492 w 3893"/>
                <a:gd name="T73" fmla="*/ 555 h 2056"/>
                <a:gd name="T74" fmla="*/ 1403 w 3893"/>
                <a:gd name="T75" fmla="*/ 405 h 2056"/>
                <a:gd name="T76" fmla="*/ 1227 w 3893"/>
                <a:gd name="T77" fmla="*/ 370 h 2056"/>
                <a:gd name="T78" fmla="*/ 1112 w 3893"/>
                <a:gd name="T79" fmla="*/ 423 h 2056"/>
                <a:gd name="T80" fmla="*/ 936 w 3893"/>
                <a:gd name="T81" fmla="*/ 467 h 2056"/>
                <a:gd name="T82" fmla="*/ 786 w 3893"/>
                <a:gd name="T83" fmla="*/ 450 h 2056"/>
                <a:gd name="T84" fmla="*/ 653 w 3893"/>
                <a:gd name="T85" fmla="*/ 308 h 2056"/>
                <a:gd name="T86" fmla="*/ 618 w 3893"/>
                <a:gd name="T87" fmla="*/ 35 h 2056"/>
                <a:gd name="T88" fmla="*/ 441 w 3893"/>
                <a:gd name="T89" fmla="*/ 79 h 2056"/>
                <a:gd name="T90" fmla="*/ 256 w 3893"/>
                <a:gd name="T91" fmla="*/ 167 h 2056"/>
                <a:gd name="T92" fmla="*/ 44 w 3893"/>
                <a:gd name="T93" fmla="*/ 238 h 2056"/>
                <a:gd name="T94" fmla="*/ 53 w 3893"/>
                <a:gd name="T95" fmla="*/ 503 h 2056"/>
                <a:gd name="T96" fmla="*/ 97 w 3893"/>
                <a:gd name="T97" fmla="*/ 653 h 2056"/>
                <a:gd name="T98" fmla="*/ 133 w 3893"/>
                <a:gd name="T99" fmla="*/ 820 h 2056"/>
                <a:gd name="T100" fmla="*/ 44 w 3893"/>
                <a:gd name="T101" fmla="*/ 900 h 2056"/>
                <a:gd name="T102" fmla="*/ 80 w 3893"/>
                <a:gd name="T103" fmla="*/ 1094 h 2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93" h="2056">
                  <a:moveTo>
                    <a:pt x="97" y="1182"/>
                  </a:moveTo>
                  <a:lnTo>
                    <a:pt x="159" y="1200"/>
                  </a:lnTo>
                  <a:lnTo>
                    <a:pt x="230" y="1208"/>
                  </a:lnTo>
                  <a:lnTo>
                    <a:pt x="283" y="1244"/>
                  </a:lnTo>
                  <a:lnTo>
                    <a:pt x="335" y="1253"/>
                  </a:lnTo>
                  <a:lnTo>
                    <a:pt x="406" y="1253"/>
                  </a:lnTo>
                  <a:lnTo>
                    <a:pt x="477" y="1270"/>
                  </a:lnTo>
                  <a:lnTo>
                    <a:pt x="459" y="1217"/>
                  </a:lnTo>
                  <a:lnTo>
                    <a:pt x="556" y="1217"/>
                  </a:lnTo>
                  <a:lnTo>
                    <a:pt x="618" y="1244"/>
                  </a:lnTo>
                  <a:lnTo>
                    <a:pt x="671" y="1288"/>
                  </a:lnTo>
                  <a:lnTo>
                    <a:pt x="733" y="1253"/>
                  </a:lnTo>
                  <a:lnTo>
                    <a:pt x="794" y="1244"/>
                  </a:lnTo>
                  <a:lnTo>
                    <a:pt x="865" y="1244"/>
                  </a:lnTo>
                  <a:lnTo>
                    <a:pt x="874" y="1085"/>
                  </a:lnTo>
                  <a:lnTo>
                    <a:pt x="936" y="1094"/>
                  </a:lnTo>
                  <a:lnTo>
                    <a:pt x="944" y="1058"/>
                  </a:lnTo>
                  <a:lnTo>
                    <a:pt x="980" y="1032"/>
                  </a:lnTo>
                  <a:lnTo>
                    <a:pt x="1059" y="1076"/>
                  </a:lnTo>
                  <a:lnTo>
                    <a:pt x="1121" y="1103"/>
                  </a:lnTo>
                  <a:lnTo>
                    <a:pt x="1165" y="1094"/>
                  </a:lnTo>
                  <a:lnTo>
                    <a:pt x="1218" y="1147"/>
                  </a:lnTo>
                  <a:lnTo>
                    <a:pt x="1280" y="1155"/>
                  </a:lnTo>
                  <a:lnTo>
                    <a:pt x="1324" y="1217"/>
                  </a:lnTo>
                  <a:lnTo>
                    <a:pt x="1377" y="1261"/>
                  </a:lnTo>
                  <a:lnTo>
                    <a:pt x="1421" y="1323"/>
                  </a:lnTo>
                  <a:lnTo>
                    <a:pt x="1509" y="1358"/>
                  </a:lnTo>
                  <a:lnTo>
                    <a:pt x="1642" y="1438"/>
                  </a:lnTo>
                  <a:lnTo>
                    <a:pt x="1800" y="1420"/>
                  </a:lnTo>
                  <a:lnTo>
                    <a:pt x="1889" y="1508"/>
                  </a:lnTo>
                  <a:lnTo>
                    <a:pt x="1959" y="1517"/>
                  </a:lnTo>
                  <a:lnTo>
                    <a:pt x="2039" y="1553"/>
                  </a:lnTo>
                  <a:lnTo>
                    <a:pt x="2092" y="1553"/>
                  </a:lnTo>
                  <a:lnTo>
                    <a:pt x="2153" y="1579"/>
                  </a:lnTo>
                  <a:lnTo>
                    <a:pt x="2233" y="1579"/>
                  </a:lnTo>
                  <a:lnTo>
                    <a:pt x="2321" y="1535"/>
                  </a:lnTo>
                  <a:lnTo>
                    <a:pt x="2374" y="1561"/>
                  </a:lnTo>
                  <a:lnTo>
                    <a:pt x="2427" y="1570"/>
                  </a:lnTo>
                  <a:lnTo>
                    <a:pt x="2462" y="1561"/>
                  </a:lnTo>
                  <a:lnTo>
                    <a:pt x="2533" y="1614"/>
                  </a:lnTo>
                  <a:lnTo>
                    <a:pt x="2577" y="1667"/>
                  </a:lnTo>
                  <a:lnTo>
                    <a:pt x="2639" y="1685"/>
                  </a:lnTo>
                  <a:lnTo>
                    <a:pt x="2718" y="1711"/>
                  </a:lnTo>
                  <a:lnTo>
                    <a:pt x="2780" y="1641"/>
                  </a:lnTo>
                  <a:lnTo>
                    <a:pt x="2833" y="1694"/>
                  </a:lnTo>
                  <a:lnTo>
                    <a:pt x="2868" y="1773"/>
                  </a:lnTo>
                  <a:lnTo>
                    <a:pt x="2904" y="1817"/>
                  </a:lnTo>
                  <a:lnTo>
                    <a:pt x="2965" y="1853"/>
                  </a:lnTo>
                  <a:lnTo>
                    <a:pt x="3018" y="1861"/>
                  </a:lnTo>
                  <a:lnTo>
                    <a:pt x="3080" y="1905"/>
                  </a:lnTo>
                  <a:lnTo>
                    <a:pt x="3124" y="1950"/>
                  </a:lnTo>
                  <a:lnTo>
                    <a:pt x="3186" y="1967"/>
                  </a:lnTo>
                  <a:lnTo>
                    <a:pt x="3257" y="2003"/>
                  </a:lnTo>
                  <a:lnTo>
                    <a:pt x="3292" y="2055"/>
                  </a:lnTo>
                  <a:lnTo>
                    <a:pt x="3892" y="1853"/>
                  </a:lnTo>
                  <a:lnTo>
                    <a:pt x="3795" y="1826"/>
                  </a:lnTo>
                  <a:lnTo>
                    <a:pt x="3715" y="1800"/>
                  </a:lnTo>
                  <a:lnTo>
                    <a:pt x="3671" y="1755"/>
                  </a:lnTo>
                  <a:lnTo>
                    <a:pt x="3636" y="1729"/>
                  </a:lnTo>
                  <a:lnTo>
                    <a:pt x="3574" y="1694"/>
                  </a:lnTo>
                  <a:lnTo>
                    <a:pt x="3530" y="1729"/>
                  </a:lnTo>
                  <a:lnTo>
                    <a:pt x="3495" y="1685"/>
                  </a:lnTo>
                  <a:lnTo>
                    <a:pt x="3442" y="1694"/>
                  </a:lnTo>
                  <a:lnTo>
                    <a:pt x="3380" y="1658"/>
                  </a:lnTo>
                  <a:lnTo>
                    <a:pt x="3407" y="1614"/>
                  </a:lnTo>
                  <a:lnTo>
                    <a:pt x="3301" y="1570"/>
                  </a:lnTo>
                  <a:lnTo>
                    <a:pt x="3239" y="1579"/>
                  </a:lnTo>
                  <a:lnTo>
                    <a:pt x="3204" y="1553"/>
                  </a:lnTo>
                  <a:lnTo>
                    <a:pt x="3159" y="1597"/>
                  </a:lnTo>
                  <a:lnTo>
                    <a:pt x="3124" y="1570"/>
                  </a:lnTo>
                  <a:lnTo>
                    <a:pt x="3062" y="1605"/>
                  </a:lnTo>
                  <a:lnTo>
                    <a:pt x="3018" y="1579"/>
                  </a:lnTo>
                  <a:lnTo>
                    <a:pt x="3001" y="1526"/>
                  </a:lnTo>
                  <a:lnTo>
                    <a:pt x="2948" y="1526"/>
                  </a:lnTo>
                  <a:lnTo>
                    <a:pt x="2948" y="1473"/>
                  </a:lnTo>
                  <a:lnTo>
                    <a:pt x="2904" y="1438"/>
                  </a:lnTo>
                  <a:lnTo>
                    <a:pt x="2895" y="1385"/>
                  </a:lnTo>
                  <a:lnTo>
                    <a:pt x="2921" y="1367"/>
                  </a:lnTo>
                  <a:lnTo>
                    <a:pt x="2912" y="1297"/>
                  </a:lnTo>
                  <a:lnTo>
                    <a:pt x="2859" y="1253"/>
                  </a:lnTo>
                  <a:lnTo>
                    <a:pt x="2798" y="1235"/>
                  </a:lnTo>
                  <a:lnTo>
                    <a:pt x="2701" y="1235"/>
                  </a:lnTo>
                  <a:lnTo>
                    <a:pt x="2621" y="1191"/>
                  </a:lnTo>
                  <a:lnTo>
                    <a:pt x="2568" y="1226"/>
                  </a:lnTo>
                  <a:lnTo>
                    <a:pt x="2542" y="1182"/>
                  </a:lnTo>
                  <a:lnTo>
                    <a:pt x="2515" y="1120"/>
                  </a:lnTo>
                  <a:lnTo>
                    <a:pt x="2542" y="1058"/>
                  </a:lnTo>
                  <a:lnTo>
                    <a:pt x="2533" y="997"/>
                  </a:lnTo>
                  <a:lnTo>
                    <a:pt x="2480" y="953"/>
                  </a:lnTo>
                  <a:lnTo>
                    <a:pt x="2427" y="970"/>
                  </a:lnTo>
                  <a:lnTo>
                    <a:pt x="2409" y="917"/>
                  </a:lnTo>
                  <a:lnTo>
                    <a:pt x="2365" y="926"/>
                  </a:lnTo>
                  <a:lnTo>
                    <a:pt x="2303" y="953"/>
                  </a:lnTo>
                  <a:lnTo>
                    <a:pt x="2242" y="926"/>
                  </a:lnTo>
                  <a:lnTo>
                    <a:pt x="2242" y="882"/>
                  </a:lnTo>
                  <a:lnTo>
                    <a:pt x="2268" y="829"/>
                  </a:lnTo>
                  <a:lnTo>
                    <a:pt x="2250" y="785"/>
                  </a:lnTo>
                  <a:lnTo>
                    <a:pt x="2189" y="767"/>
                  </a:lnTo>
                  <a:lnTo>
                    <a:pt x="2224" y="714"/>
                  </a:lnTo>
                  <a:lnTo>
                    <a:pt x="2118" y="653"/>
                  </a:lnTo>
                  <a:lnTo>
                    <a:pt x="2065" y="661"/>
                  </a:lnTo>
                  <a:lnTo>
                    <a:pt x="1995" y="679"/>
                  </a:lnTo>
                  <a:lnTo>
                    <a:pt x="1950" y="635"/>
                  </a:lnTo>
                  <a:lnTo>
                    <a:pt x="1880" y="644"/>
                  </a:lnTo>
                  <a:lnTo>
                    <a:pt x="1845" y="582"/>
                  </a:lnTo>
                  <a:lnTo>
                    <a:pt x="1783" y="600"/>
                  </a:lnTo>
                  <a:lnTo>
                    <a:pt x="1730" y="555"/>
                  </a:lnTo>
                  <a:lnTo>
                    <a:pt x="1668" y="573"/>
                  </a:lnTo>
                  <a:lnTo>
                    <a:pt x="1589" y="591"/>
                  </a:lnTo>
                  <a:lnTo>
                    <a:pt x="1553" y="529"/>
                  </a:lnTo>
                  <a:lnTo>
                    <a:pt x="1492" y="555"/>
                  </a:lnTo>
                  <a:lnTo>
                    <a:pt x="1439" y="494"/>
                  </a:lnTo>
                  <a:lnTo>
                    <a:pt x="1403" y="458"/>
                  </a:lnTo>
                  <a:lnTo>
                    <a:pt x="1403" y="405"/>
                  </a:lnTo>
                  <a:lnTo>
                    <a:pt x="1342" y="370"/>
                  </a:lnTo>
                  <a:lnTo>
                    <a:pt x="1297" y="379"/>
                  </a:lnTo>
                  <a:lnTo>
                    <a:pt x="1227" y="370"/>
                  </a:lnTo>
                  <a:lnTo>
                    <a:pt x="1209" y="414"/>
                  </a:lnTo>
                  <a:lnTo>
                    <a:pt x="1165" y="432"/>
                  </a:lnTo>
                  <a:lnTo>
                    <a:pt x="1112" y="423"/>
                  </a:lnTo>
                  <a:lnTo>
                    <a:pt x="1068" y="450"/>
                  </a:lnTo>
                  <a:lnTo>
                    <a:pt x="1033" y="467"/>
                  </a:lnTo>
                  <a:lnTo>
                    <a:pt x="936" y="467"/>
                  </a:lnTo>
                  <a:lnTo>
                    <a:pt x="900" y="423"/>
                  </a:lnTo>
                  <a:lnTo>
                    <a:pt x="856" y="458"/>
                  </a:lnTo>
                  <a:lnTo>
                    <a:pt x="786" y="450"/>
                  </a:lnTo>
                  <a:lnTo>
                    <a:pt x="715" y="405"/>
                  </a:lnTo>
                  <a:lnTo>
                    <a:pt x="653" y="388"/>
                  </a:lnTo>
                  <a:lnTo>
                    <a:pt x="653" y="308"/>
                  </a:lnTo>
                  <a:lnTo>
                    <a:pt x="644" y="220"/>
                  </a:lnTo>
                  <a:lnTo>
                    <a:pt x="644" y="105"/>
                  </a:lnTo>
                  <a:lnTo>
                    <a:pt x="618" y="35"/>
                  </a:lnTo>
                  <a:lnTo>
                    <a:pt x="521" y="0"/>
                  </a:lnTo>
                  <a:lnTo>
                    <a:pt x="459" y="17"/>
                  </a:lnTo>
                  <a:lnTo>
                    <a:pt x="441" y="79"/>
                  </a:lnTo>
                  <a:lnTo>
                    <a:pt x="415" y="123"/>
                  </a:lnTo>
                  <a:lnTo>
                    <a:pt x="327" y="141"/>
                  </a:lnTo>
                  <a:lnTo>
                    <a:pt x="256" y="167"/>
                  </a:lnTo>
                  <a:lnTo>
                    <a:pt x="177" y="176"/>
                  </a:lnTo>
                  <a:lnTo>
                    <a:pt x="97" y="194"/>
                  </a:lnTo>
                  <a:lnTo>
                    <a:pt x="44" y="238"/>
                  </a:lnTo>
                  <a:lnTo>
                    <a:pt x="35" y="317"/>
                  </a:lnTo>
                  <a:lnTo>
                    <a:pt x="35" y="414"/>
                  </a:lnTo>
                  <a:lnTo>
                    <a:pt x="53" y="503"/>
                  </a:lnTo>
                  <a:lnTo>
                    <a:pt x="80" y="564"/>
                  </a:lnTo>
                  <a:lnTo>
                    <a:pt x="106" y="591"/>
                  </a:lnTo>
                  <a:lnTo>
                    <a:pt x="97" y="653"/>
                  </a:lnTo>
                  <a:lnTo>
                    <a:pt x="115" y="732"/>
                  </a:lnTo>
                  <a:lnTo>
                    <a:pt x="141" y="776"/>
                  </a:lnTo>
                  <a:lnTo>
                    <a:pt x="133" y="820"/>
                  </a:lnTo>
                  <a:lnTo>
                    <a:pt x="53" y="838"/>
                  </a:lnTo>
                  <a:lnTo>
                    <a:pt x="0" y="855"/>
                  </a:lnTo>
                  <a:lnTo>
                    <a:pt x="44" y="900"/>
                  </a:lnTo>
                  <a:lnTo>
                    <a:pt x="44" y="979"/>
                  </a:lnTo>
                  <a:lnTo>
                    <a:pt x="71" y="1032"/>
                  </a:lnTo>
                  <a:lnTo>
                    <a:pt x="80" y="1094"/>
                  </a:lnTo>
                  <a:lnTo>
                    <a:pt x="62" y="1138"/>
                  </a:lnTo>
                  <a:lnTo>
                    <a:pt x="97" y="1182"/>
                  </a:lnTo>
                </a:path>
              </a:pathLst>
            </a:custGeom>
            <a:solidFill>
              <a:srgbClr val="FF3DD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 panose="020B0604020202020204" pitchFamily="34" charset="0"/>
                <a:buChar char="•"/>
              </a:pP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75" name="Freeform 27">
              <a:extLst>
                <a:ext uri="{FF2B5EF4-FFF2-40B4-BE49-F238E27FC236}">
                  <a16:creationId xmlns:a16="http://schemas.microsoft.com/office/drawing/2014/main" id="{F6160CB1-0F32-6442-96C7-19E9684EF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139" y="1281478"/>
              <a:ext cx="1894336" cy="1269954"/>
            </a:xfrm>
            <a:custGeom>
              <a:avLst/>
              <a:gdLst>
                <a:gd name="T0" fmla="*/ 3283 w 5895"/>
                <a:gd name="T1" fmla="*/ 3617 h 3830"/>
                <a:gd name="T2" fmla="*/ 3459 w 5895"/>
                <a:gd name="T3" fmla="*/ 3688 h 3830"/>
                <a:gd name="T4" fmla="*/ 3751 w 5895"/>
                <a:gd name="T5" fmla="*/ 3776 h 3830"/>
                <a:gd name="T6" fmla="*/ 3988 w 5895"/>
                <a:gd name="T7" fmla="*/ 3688 h 3830"/>
                <a:gd name="T8" fmla="*/ 4217 w 5895"/>
                <a:gd name="T9" fmla="*/ 3697 h 3830"/>
                <a:gd name="T10" fmla="*/ 4491 w 5895"/>
                <a:gd name="T11" fmla="*/ 3829 h 3830"/>
                <a:gd name="T12" fmla="*/ 4685 w 5895"/>
                <a:gd name="T13" fmla="*/ 3732 h 3830"/>
                <a:gd name="T14" fmla="*/ 4906 w 5895"/>
                <a:gd name="T15" fmla="*/ 3617 h 3830"/>
                <a:gd name="T16" fmla="*/ 5073 w 5895"/>
                <a:gd name="T17" fmla="*/ 3423 h 3830"/>
                <a:gd name="T18" fmla="*/ 5294 w 5895"/>
                <a:gd name="T19" fmla="*/ 3353 h 3830"/>
                <a:gd name="T20" fmla="*/ 5479 w 5895"/>
                <a:gd name="T21" fmla="*/ 3141 h 3830"/>
                <a:gd name="T22" fmla="*/ 5682 w 5895"/>
                <a:gd name="T23" fmla="*/ 3000 h 3830"/>
                <a:gd name="T24" fmla="*/ 5868 w 5895"/>
                <a:gd name="T25" fmla="*/ 2859 h 3830"/>
                <a:gd name="T26" fmla="*/ 5691 w 5895"/>
                <a:gd name="T27" fmla="*/ 2876 h 3830"/>
                <a:gd name="T28" fmla="*/ 5506 w 5895"/>
                <a:gd name="T29" fmla="*/ 2815 h 3830"/>
                <a:gd name="T30" fmla="*/ 5356 w 5895"/>
                <a:gd name="T31" fmla="*/ 2673 h 3830"/>
                <a:gd name="T32" fmla="*/ 5197 w 5895"/>
                <a:gd name="T33" fmla="*/ 2576 h 3830"/>
                <a:gd name="T34" fmla="*/ 5091 w 5895"/>
                <a:gd name="T35" fmla="*/ 2435 h 3830"/>
                <a:gd name="T36" fmla="*/ 4932 w 5895"/>
                <a:gd name="T37" fmla="*/ 2285 h 3830"/>
                <a:gd name="T38" fmla="*/ 4773 w 5895"/>
                <a:gd name="T39" fmla="*/ 2250 h 3830"/>
                <a:gd name="T40" fmla="*/ 4641 w 5895"/>
                <a:gd name="T41" fmla="*/ 2091 h 3830"/>
                <a:gd name="T42" fmla="*/ 4464 w 5895"/>
                <a:gd name="T43" fmla="*/ 1941 h 3830"/>
                <a:gd name="T44" fmla="*/ 4182 w 5895"/>
                <a:gd name="T45" fmla="*/ 1870 h 3830"/>
                <a:gd name="T46" fmla="*/ 4050 w 5895"/>
                <a:gd name="T47" fmla="*/ 1950 h 3830"/>
                <a:gd name="T48" fmla="*/ 3908 w 5895"/>
                <a:gd name="T49" fmla="*/ 2100 h 3830"/>
                <a:gd name="T50" fmla="*/ 3654 w 5895"/>
                <a:gd name="T51" fmla="*/ 2029 h 3830"/>
                <a:gd name="T52" fmla="*/ 3398 w 5895"/>
                <a:gd name="T53" fmla="*/ 1835 h 3830"/>
                <a:gd name="T54" fmla="*/ 3283 w 5895"/>
                <a:gd name="T55" fmla="*/ 1641 h 3830"/>
                <a:gd name="T56" fmla="*/ 3124 w 5895"/>
                <a:gd name="T57" fmla="*/ 1482 h 3830"/>
                <a:gd name="T58" fmla="*/ 2736 w 5895"/>
                <a:gd name="T59" fmla="*/ 1429 h 3830"/>
                <a:gd name="T60" fmla="*/ 2436 w 5895"/>
                <a:gd name="T61" fmla="*/ 1244 h 3830"/>
                <a:gd name="T62" fmla="*/ 2083 w 5895"/>
                <a:gd name="T63" fmla="*/ 1164 h 3830"/>
                <a:gd name="T64" fmla="*/ 1942 w 5895"/>
                <a:gd name="T65" fmla="*/ 820 h 3830"/>
                <a:gd name="T66" fmla="*/ 1836 w 5895"/>
                <a:gd name="T67" fmla="*/ 441 h 3830"/>
                <a:gd name="T68" fmla="*/ 1862 w 5895"/>
                <a:gd name="T69" fmla="*/ 97 h 3830"/>
                <a:gd name="T70" fmla="*/ 1491 w 5895"/>
                <a:gd name="T71" fmla="*/ 53 h 3830"/>
                <a:gd name="T72" fmla="*/ 1474 w 5895"/>
                <a:gd name="T73" fmla="*/ 291 h 3830"/>
                <a:gd name="T74" fmla="*/ 1244 w 5895"/>
                <a:gd name="T75" fmla="*/ 441 h 3830"/>
                <a:gd name="T76" fmla="*/ 1094 w 5895"/>
                <a:gd name="T77" fmla="*/ 662 h 3830"/>
                <a:gd name="T78" fmla="*/ 883 w 5895"/>
                <a:gd name="T79" fmla="*/ 900 h 3830"/>
                <a:gd name="T80" fmla="*/ 662 w 5895"/>
                <a:gd name="T81" fmla="*/ 1173 h 3830"/>
                <a:gd name="T82" fmla="*/ 477 w 5895"/>
                <a:gd name="T83" fmla="*/ 1412 h 3830"/>
                <a:gd name="T84" fmla="*/ 203 w 5895"/>
                <a:gd name="T85" fmla="*/ 1562 h 3830"/>
                <a:gd name="T86" fmla="*/ 71 w 5895"/>
                <a:gd name="T87" fmla="*/ 1720 h 3830"/>
                <a:gd name="T88" fmla="*/ 203 w 5895"/>
                <a:gd name="T89" fmla="*/ 2020 h 3830"/>
                <a:gd name="T90" fmla="*/ 441 w 5895"/>
                <a:gd name="T91" fmla="*/ 2117 h 3830"/>
                <a:gd name="T92" fmla="*/ 591 w 5895"/>
                <a:gd name="T93" fmla="*/ 2241 h 3830"/>
                <a:gd name="T94" fmla="*/ 821 w 5895"/>
                <a:gd name="T95" fmla="*/ 2312 h 3830"/>
                <a:gd name="T96" fmla="*/ 1033 w 5895"/>
                <a:gd name="T97" fmla="*/ 2391 h 3830"/>
                <a:gd name="T98" fmla="*/ 1227 w 5895"/>
                <a:gd name="T99" fmla="*/ 2479 h 3830"/>
                <a:gd name="T100" fmla="*/ 1280 w 5895"/>
                <a:gd name="T101" fmla="*/ 2638 h 3830"/>
                <a:gd name="T102" fmla="*/ 1465 w 5895"/>
                <a:gd name="T103" fmla="*/ 2682 h 3830"/>
                <a:gd name="T104" fmla="*/ 1553 w 5895"/>
                <a:gd name="T105" fmla="*/ 2832 h 3830"/>
                <a:gd name="T106" fmla="*/ 1739 w 5895"/>
                <a:gd name="T107" fmla="*/ 2947 h 3830"/>
                <a:gd name="T108" fmla="*/ 1959 w 5895"/>
                <a:gd name="T109" fmla="*/ 3079 h 3830"/>
                <a:gd name="T110" fmla="*/ 1986 w 5895"/>
                <a:gd name="T111" fmla="*/ 3238 h 3830"/>
                <a:gd name="T112" fmla="*/ 2162 w 5895"/>
                <a:gd name="T113" fmla="*/ 3282 h 3830"/>
                <a:gd name="T114" fmla="*/ 2339 w 5895"/>
                <a:gd name="T115" fmla="*/ 3282 h 3830"/>
                <a:gd name="T116" fmla="*/ 2533 w 5895"/>
                <a:gd name="T117" fmla="*/ 3397 h 3830"/>
                <a:gd name="T118" fmla="*/ 2709 w 5895"/>
                <a:gd name="T119" fmla="*/ 3467 h 3830"/>
                <a:gd name="T120" fmla="*/ 3018 w 5895"/>
                <a:gd name="T121" fmla="*/ 3582 h 3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95" h="3830">
                  <a:moveTo>
                    <a:pt x="3133" y="3573"/>
                  </a:moveTo>
                  <a:lnTo>
                    <a:pt x="3195" y="3573"/>
                  </a:lnTo>
                  <a:lnTo>
                    <a:pt x="3195" y="3617"/>
                  </a:lnTo>
                  <a:lnTo>
                    <a:pt x="3283" y="3617"/>
                  </a:lnTo>
                  <a:lnTo>
                    <a:pt x="3283" y="3688"/>
                  </a:lnTo>
                  <a:lnTo>
                    <a:pt x="3345" y="3662"/>
                  </a:lnTo>
                  <a:lnTo>
                    <a:pt x="3398" y="3706"/>
                  </a:lnTo>
                  <a:lnTo>
                    <a:pt x="3459" y="3688"/>
                  </a:lnTo>
                  <a:lnTo>
                    <a:pt x="3539" y="3662"/>
                  </a:lnTo>
                  <a:lnTo>
                    <a:pt x="3592" y="3697"/>
                  </a:lnTo>
                  <a:lnTo>
                    <a:pt x="3662" y="3723"/>
                  </a:lnTo>
                  <a:lnTo>
                    <a:pt x="3751" y="3776"/>
                  </a:lnTo>
                  <a:lnTo>
                    <a:pt x="3838" y="3750"/>
                  </a:lnTo>
                  <a:lnTo>
                    <a:pt x="3882" y="3706"/>
                  </a:lnTo>
                  <a:lnTo>
                    <a:pt x="3917" y="3662"/>
                  </a:lnTo>
                  <a:lnTo>
                    <a:pt x="3988" y="3688"/>
                  </a:lnTo>
                  <a:lnTo>
                    <a:pt x="4050" y="3741"/>
                  </a:lnTo>
                  <a:lnTo>
                    <a:pt x="4120" y="3767"/>
                  </a:lnTo>
                  <a:lnTo>
                    <a:pt x="4173" y="3750"/>
                  </a:lnTo>
                  <a:lnTo>
                    <a:pt x="4217" y="3697"/>
                  </a:lnTo>
                  <a:lnTo>
                    <a:pt x="4279" y="3715"/>
                  </a:lnTo>
                  <a:lnTo>
                    <a:pt x="4359" y="3759"/>
                  </a:lnTo>
                  <a:lnTo>
                    <a:pt x="4429" y="3820"/>
                  </a:lnTo>
                  <a:lnTo>
                    <a:pt x="4491" y="3829"/>
                  </a:lnTo>
                  <a:lnTo>
                    <a:pt x="4544" y="3767"/>
                  </a:lnTo>
                  <a:lnTo>
                    <a:pt x="4588" y="3697"/>
                  </a:lnTo>
                  <a:lnTo>
                    <a:pt x="4632" y="3679"/>
                  </a:lnTo>
                  <a:lnTo>
                    <a:pt x="4685" y="3732"/>
                  </a:lnTo>
                  <a:lnTo>
                    <a:pt x="4738" y="3750"/>
                  </a:lnTo>
                  <a:lnTo>
                    <a:pt x="4809" y="3759"/>
                  </a:lnTo>
                  <a:lnTo>
                    <a:pt x="4862" y="3679"/>
                  </a:lnTo>
                  <a:lnTo>
                    <a:pt x="4906" y="3617"/>
                  </a:lnTo>
                  <a:lnTo>
                    <a:pt x="4914" y="3547"/>
                  </a:lnTo>
                  <a:lnTo>
                    <a:pt x="4941" y="3476"/>
                  </a:lnTo>
                  <a:lnTo>
                    <a:pt x="5012" y="3441"/>
                  </a:lnTo>
                  <a:lnTo>
                    <a:pt x="5073" y="3423"/>
                  </a:lnTo>
                  <a:lnTo>
                    <a:pt x="5091" y="3353"/>
                  </a:lnTo>
                  <a:lnTo>
                    <a:pt x="5126" y="3309"/>
                  </a:lnTo>
                  <a:lnTo>
                    <a:pt x="5215" y="3335"/>
                  </a:lnTo>
                  <a:lnTo>
                    <a:pt x="5294" y="3353"/>
                  </a:lnTo>
                  <a:lnTo>
                    <a:pt x="5382" y="3317"/>
                  </a:lnTo>
                  <a:lnTo>
                    <a:pt x="5409" y="3238"/>
                  </a:lnTo>
                  <a:lnTo>
                    <a:pt x="5435" y="3176"/>
                  </a:lnTo>
                  <a:lnTo>
                    <a:pt x="5479" y="3141"/>
                  </a:lnTo>
                  <a:lnTo>
                    <a:pt x="5541" y="3115"/>
                  </a:lnTo>
                  <a:lnTo>
                    <a:pt x="5568" y="3053"/>
                  </a:lnTo>
                  <a:lnTo>
                    <a:pt x="5594" y="3026"/>
                  </a:lnTo>
                  <a:lnTo>
                    <a:pt x="5682" y="3000"/>
                  </a:lnTo>
                  <a:lnTo>
                    <a:pt x="5815" y="3000"/>
                  </a:lnTo>
                  <a:lnTo>
                    <a:pt x="5885" y="2973"/>
                  </a:lnTo>
                  <a:lnTo>
                    <a:pt x="5894" y="2903"/>
                  </a:lnTo>
                  <a:lnTo>
                    <a:pt x="5868" y="2859"/>
                  </a:lnTo>
                  <a:lnTo>
                    <a:pt x="5815" y="2850"/>
                  </a:lnTo>
                  <a:lnTo>
                    <a:pt x="5770" y="2876"/>
                  </a:lnTo>
                  <a:lnTo>
                    <a:pt x="5735" y="2850"/>
                  </a:lnTo>
                  <a:lnTo>
                    <a:pt x="5691" y="2876"/>
                  </a:lnTo>
                  <a:lnTo>
                    <a:pt x="5656" y="2850"/>
                  </a:lnTo>
                  <a:lnTo>
                    <a:pt x="5612" y="2832"/>
                  </a:lnTo>
                  <a:lnTo>
                    <a:pt x="5559" y="2841"/>
                  </a:lnTo>
                  <a:lnTo>
                    <a:pt x="5506" y="2815"/>
                  </a:lnTo>
                  <a:lnTo>
                    <a:pt x="5462" y="2770"/>
                  </a:lnTo>
                  <a:lnTo>
                    <a:pt x="5435" y="2726"/>
                  </a:lnTo>
                  <a:lnTo>
                    <a:pt x="5391" y="2717"/>
                  </a:lnTo>
                  <a:lnTo>
                    <a:pt x="5356" y="2673"/>
                  </a:lnTo>
                  <a:lnTo>
                    <a:pt x="5303" y="2682"/>
                  </a:lnTo>
                  <a:lnTo>
                    <a:pt x="5285" y="2620"/>
                  </a:lnTo>
                  <a:lnTo>
                    <a:pt x="5259" y="2559"/>
                  </a:lnTo>
                  <a:lnTo>
                    <a:pt x="5197" y="2576"/>
                  </a:lnTo>
                  <a:lnTo>
                    <a:pt x="5197" y="2523"/>
                  </a:lnTo>
                  <a:lnTo>
                    <a:pt x="5170" y="2453"/>
                  </a:lnTo>
                  <a:lnTo>
                    <a:pt x="5126" y="2470"/>
                  </a:lnTo>
                  <a:lnTo>
                    <a:pt x="5091" y="2435"/>
                  </a:lnTo>
                  <a:lnTo>
                    <a:pt x="5082" y="2373"/>
                  </a:lnTo>
                  <a:lnTo>
                    <a:pt x="5029" y="2373"/>
                  </a:lnTo>
                  <a:lnTo>
                    <a:pt x="4994" y="2320"/>
                  </a:lnTo>
                  <a:lnTo>
                    <a:pt x="4932" y="2285"/>
                  </a:lnTo>
                  <a:lnTo>
                    <a:pt x="4879" y="2303"/>
                  </a:lnTo>
                  <a:lnTo>
                    <a:pt x="4835" y="2320"/>
                  </a:lnTo>
                  <a:lnTo>
                    <a:pt x="4809" y="2232"/>
                  </a:lnTo>
                  <a:lnTo>
                    <a:pt x="4773" y="2250"/>
                  </a:lnTo>
                  <a:lnTo>
                    <a:pt x="4729" y="2215"/>
                  </a:lnTo>
                  <a:lnTo>
                    <a:pt x="4729" y="2162"/>
                  </a:lnTo>
                  <a:lnTo>
                    <a:pt x="4694" y="2100"/>
                  </a:lnTo>
                  <a:lnTo>
                    <a:pt x="4641" y="2091"/>
                  </a:lnTo>
                  <a:lnTo>
                    <a:pt x="4614" y="2029"/>
                  </a:lnTo>
                  <a:lnTo>
                    <a:pt x="4588" y="1959"/>
                  </a:lnTo>
                  <a:lnTo>
                    <a:pt x="4517" y="1897"/>
                  </a:lnTo>
                  <a:lnTo>
                    <a:pt x="4464" y="1941"/>
                  </a:lnTo>
                  <a:lnTo>
                    <a:pt x="4359" y="1879"/>
                  </a:lnTo>
                  <a:lnTo>
                    <a:pt x="4288" y="1835"/>
                  </a:lnTo>
                  <a:lnTo>
                    <a:pt x="4226" y="1809"/>
                  </a:lnTo>
                  <a:lnTo>
                    <a:pt x="4182" y="1870"/>
                  </a:lnTo>
                  <a:lnTo>
                    <a:pt x="4138" y="1817"/>
                  </a:lnTo>
                  <a:lnTo>
                    <a:pt x="4094" y="1826"/>
                  </a:lnTo>
                  <a:lnTo>
                    <a:pt x="4041" y="1888"/>
                  </a:lnTo>
                  <a:lnTo>
                    <a:pt x="4050" y="1950"/>
                  </a:lnTo>
                  <a:lnTo>
                    <a:pt x="4014" y="2003"/>
                  </a:lnTo>
                  <a:lnTo>
                    <a:pt x="3961" y="2012"/>
                  </a:lnTo>
                  <a:lnTo>
                    <a:pt x="3917" y="2047"/>
                  </a:lnTo>
                  <a:lnTo>
                    <a:pt x="3908" y="2100"/>
                  </a:lnTo>
                  <a:lnTo>
                    <a:pt x="3838" y="2135"/>
                  </a:lnTo>
                  <a:lnTo>
                    <a:pt x="3759" y="2117"/>
                  </a:lnTo>
                  <a:lnTo>
                    <a:pt x="3706" y="2091"/>
                  </a:lnTo>
                  <a:lnTo>
                    <a:pt x="3654" y="2029"/>
                  </a:lnTo>
                  <a:lnTo>
                    <a:pt x="3574" y="1994"/>
                  </a:lnTo>
                  <a:lnTo>
                    <a:pt x="3521" y="1959"/>
                  </a:lnTo>
                  <a:lnTo>
                    <a:pt x="3442" y="1888"/>
                  </a:lnTo>
                  <a:lnTo>
                    <a:pt x="3398" y="1835"/>
                  </a:lnTo>
                  <a:lnTo>
                    <a:pt x="3389" y="1747"/>
                  </a:lnTo>
                  <a:lnTo>
                    <a:pt x="3345" y="1729"/>
                  </a:lnTo>
                  <a:lnTo>
                    <a:pt x="3327" y="1667"/>
                  </a:lnTo>
                  <a:lnTo>
                    <a:pt x="3283" y="1641"/>
                  </a:lnTo>
                  <a:lnTo>
                    <a:pt x="3221" y="1623"/>
                  </a:lnTo>
                  <a:lnTo>
                    <a:pt x="3221" y="1570"/>
                  </a:lnTo>
                  <a:lnTo>
                    <a:pt x="3186" y="1509"/>
                  </a:lnTo>
                  <a:lnTo>
                    <a:pt x="3124" y="1482"/>
                  </a:lnTo>
                  <a:lnTo>
                    <a:pt x="3115" y="1376"/>
                  </a:lnTo>
                  <a:lnTo>
                    <a:pt x="2965" y="1385"/>
                  </a:lnTo>
                  <a:lnTo>
                    <a:pt x="2850" y="1412"/>
                  </a:lnTo>
                  <a:lnTo>
                    <a:pt x="2736" y="1429"/>
                  </a:lnTo>
                  <a:lnTo>
                    <a:pt x="2648" y="1394"/>
                  </a:lnTo>
                  <a:lnTo>
                    <a:pt x="2577" y="1341"/>
                  </a:lnTo>
                  <a:lnTo>
                    <a:pt x="2497" y="1306"/>
                  </a:lnTo>
                  <a:lnTo>
                    <a:pt x="2436" y="1244"/>
                  </a:lnTo>
                  <a:lnTo>
                    <a:pt x="2339" y="1217"/>
                  </a:lnTo>
                  <a:lnTo>
                    <a:pt x="2242" y="1200"/>
                  </a:lnTo>
                  <a:lnTo>
                    <a:pt x="2153" y="1217"/>
                  </a:lnTo>
                  <a:lnTo>
                    <a:pt x="2083" y="1164"/>
                  </a:lnTo>
                  <a:lnTo>
                    <a:pt x="2003" y="1085"/>
                  </a:lnTo>
                  <a:lnTo>
                    <a:pt x="1977" y="1014"/>
                  </a:lnTo>
                  <a:lnTo>
                    <a:pt x="1933" y="962"/>
                  </a:lnTo>
                  <a:lnTo>
                    <a:pt x="1942" y="820"/>
                  </a:lnTo>
                  <a:lnTo>
                    <a:pt x="1906" y="723"/>
                  </a:lnTo>
                  <a:lnTo>
                    <a:pt x="1862" y="635"/>
                  </a:lnTo>
                  <a:lnTo>
                    <a:pt x="1862" y="529"/>
                  </a:lnTo>
                  <a:lnTo>
                    <a:pt x="1836" y="441"/>
                  </a:lnTo>
                  <a:lnTo>
                    <a:pt x="1889" y="379"/>
                  </a:lnTo>
                  <a:lnTo>
                    <a:pt x="1942" y="273"/>
                  </a:lnTo>
                  <a:lnTo>
                    <a:pt x="1924" y="159"/>
                  </a:lnTo>
                  <a:lnTo>
                    <a:pt x="1862" y="97"/>
                  </a:lnTo>
                  <a:lnTo>
                    <a:pt x="1747" y="35"/>
                  </a:lnTo>
                  <a:lnTo>
                    <a:pt x="1641" y="0"/>
                  </a:lnTo>
                  <a:lnTo>
                    <a:pt x="1536" y="0"/>
                  </a:lnTo>
                  <a:lnTo>
                    <a:pt x="1491" y="53"/>
                  </a:lnTo>
                  <a:lnTo>
                    <a:pt x="1412" y="141"/>
                  </a:lnTo>
                  <a:lnTo>
                    <a:pt x="1386" y="194"/>
                  </a:lnTo>
                  <a:lnTo>
                    <a:pt x="1430" y="247"/>
                  </a:lnTo>
                  <a:lnTo>
                    <a:pt x="1474" y="291"/>
                  </a:lnTo>
                  <a:lnTo>
                    <a:pt x="1456" y="344"/>
                  </a:lnTo>
                  <a:lnTo>
                    <a:pt x="1386" y="414"/>
                  </a:lnTo>
                  <a:lnTo>
                    <a:pt x="1288" y="467"/>
                  </a:lnTo>
                  <a:lnTo>
                    <a:pt x="1244" y="441"/>
                  </a:lnTo>
                  <a:lnTo>
                    <a:pt x="1183" y="432"/>
                  </a:lnTo>
                  <a:lnTo>
                    <a:pt x="1156" y="476"/>
                  </a:lnTo>
                  <a:lnTo>
                    <a:pt x="1138" y="564"/>
                  </a:lnTo>
                  <a:lnTo>
                    <a:pt x="1094" y="662"/>
                  </a:lnTo>
                  <a:lnTo>
                    <a:pt x="1033" y="732"/>
                  </a:lnTo>
                  <a:lnTo>
                    <a:pt x="980" y="767"/>
                  </a:lnTo>
                  <a:lnTo>
                    <a:pt x="944" y="838"/>
                  </a:lnTo>
                  <a:lnTo>
                    <a:pt x="883" y="900"/>
                  </a:lnTo>
                  <a:lnTo>
                    <a:pt x="838" y="970"/>
                  </a:lnTo>
                  <a:lnTo>
                    <a:pt x="803" y="1050"/>
                  </a:lnTo>
                  <a:lnTo>
                    <a:pt x="706" y="1103"/>
                  </a:lnTo>
                  <a:lnTo>
                    <a:pt x="662" y="1173"/>
                  </a:lnTo>
                  <a:lnTo>
                    <a:pt x="600" y="1226"/>
                  </a:lnTo>
                  <a:lnTo>
                    <a:pt x="547" y="1279"/>
                  </a:lnTo>
                  <a:lnTo>
                    <a:pt x="530" y="1359"/>
                  </a:lnTo>
                  <a:lnTo>
                    <a:pt x="477" y="1412"/>
                  </a:lnTo>
                  <a:lnTo>
                    <a:pt x="397" y="1482"/>
                  </a:lnTo>
                  <a:lnTo>
                    <a:pt x="335" y="1562"/>
                  </a:lnTo>
                  <a:lnTo>
                    <a:pt x="247" y="1588"/>
                  </a:lnTo>
                  <a:lnTo>
                    <a:pt x="203" y="1562"/>
                  </a:lnTo>
                  <a:lnTo>
                    <a:pt x="124" y="1570"/>
                  </a:lnTo>
                  <a:lnTo>
                    <a:pt x="115" y="1614"/>
                  </a:lnTo>
                  <a:lnTo>
                    <a:pt x="88" y="1650"/>
                  </a:lnTo>
                  <a:lnTo>
                    <a:pt x="71" y="1720"/>
                  </a:lnTo>
                  <a:lnTo>
                    <a:pt x="27" y="1765"/>
                  </a:lnTo>
                  <a:lnTo>
                    <a:pt x="0" y="1835"/>
                  </a:lnTo>
                  <a:lnTo>
                    <a:pt x="88" y="1915"/>
                  </a:lnTo>
                  <a:lnTo>
                    <a:pt x="203" y="2020"/>
                  </a:lnTo>
                  <a:lnTo>
                    <a:pt x="265" y="2082"/>
                  </a:lnTo>
                  <a:lnTo>
                    <a:pt x="335" y="2091"/>
                  </a:lnTo>
                  <a:lnTo>
                    <a:pt x="380" y="2082"/>
                  </a:lnTo>
                  <a:lnTo>
                    <a:pt x="441" y="2117"/>
                  </a:lnTo>
                  <a:lnTo>
                    <a:pt x="441" y="2170"/>
                  </a:lnTo>
                  <a:lnTo>
                    <a:pt x="477" y="2206"/>
                  </a:lnTo>
                  <a:lnTo>
                    <a:pt x="530" y="2267"/>
                  </a:lnTo>
                  <a:lnTo>
                    <a:pt x="591" y="2241"/>
                  </a:lnTo>
                  <a:lnTo>
                    <a:pt x="627" y="2303"/>
                  </a:lnTo>
                  <a:lnTo>
                    <a:pt x="706" y="2285"/>
                  </a:lnTo>
                  <a:lnTo>
                    <a:pt x="768" y="2267"/>
                  </a:lnTo>
                  <a:lnTo>
                    <a:pt x="821" y="2312"/>
                  </a:lnTo>
                  <a:lnTo>
                    <a:pt x="883" y="2294"/>
                  </a:lnTo>
                  <a:lnTo>
                    <a:pt x="918" y="2356"/>
                  </a:lnTo>
                  <a:lnTo>
                    <a:pt x="988" y="2347"/>
                  </a:lnTo>
                  <a:lnTo>
                    <a:pt x="1033" y="2391"/>
                  </a:lnTo>
                  <a:lnTo>
                    <a:pt x="1103" y="2373"/>
                  </a:lnTo>
                  <a:lnTo>
                    <a:pt x="1156" y="2365"/>
                  </a:lnTo>
                  <a:lnTo>
                    <a:pt x="1262" y="2426"/>
                  </a:lnTo>
                  <a:lnTo>
                    <a:pt x="1227" y="2479"/>
                  </a:lnTo>
                  <a:lnTo>
                    <a:pt x="1288" y="2497"/>
                  </a:lnTo>
                  <a:lnTo>
                    <a:pt x="1306" y="2541"/>
                  </a:lnTo>
                  <a:lnTo>
                    <a:pt x="1280" y="2594"/>
                  </a:lnTo>
                  <a:lnTo>
                    <a:pt x="1280" y="2638"/>
                  </a:lnTo>
                  <a:lnTo>
                    <a:pt x="1341" y="2665"/>
                  </a:lnTo>
                  <a:lnTo>
                    <a:pt x="1403" y="2638"/>
                  </a:lnTo>
                  <a:lnTo>
                    <a:pt x="1447" y="2629"/>
                  </a:lnTo>
                  <a:lnTo>
                    <a:pt x="1465" y="2682"/>
                  </a:lnTo>
                  <a:lnTo>
                    <a:pt x="1518" y="2665"/>
                  </a:lnTo>
                  <a:lnTo>
                    <a:pt x="1571" y="2709"/>
                  </a:lnTo>
                  <a:lnTo>
                    <a:pt x="1580" y="2770"/>
                  </a:lnTo>
                  <a:lnTo>
                    <a:pt x="1553" y="2832"/>
                  </a:lnTo>
                  <a:lnTo>
                    <a:pt x="1580" y="2894"/>
                  </a:lnTo>
                  <a:lnTo>
                    <a:pt x="1606" y="2938"/>
                  </a:lnTo>
                  <a:lnTo>
                    <a:pt x="1659" y="2903"/>
                  </a:lnTo>
                  <a:lnTo>
                    <a:pt x="1739" y="2947"/>
                  </a:lnTo>
                  <a:lnTo>
                    <a:pt x="1836" y="2947"/>
                  </a:lnTo>
                  <a:lnTo>
                    <a:pt x="1897" y="2965"/>
                  </a:lnTo>
                  <a:lnTo>
                    <a:pt x="1950" y="3009"/>
                  </a:lnTo>
                  <a:lnTo>
                    <a:pt x="1959" y="3079"/>
                  </a:lnTo>
                  <a:lnTo>
                    <a:pt x="1933" y="3097"/>
                  </a:lnTo>
                  <a:lnTo>
                    <a:pt x="1942" y="3150"/>
                  </a:lnTo>
                  <a:lnTo>
                    <a:pt x="1986" y="3185"/>
                  </a:lnTo>
                  <a:lnTo>
                    <a:pt x="1986" y="3238"/>
                  </a:lnTo>
                  <a:lnTo>
                    <a:pt x="2039" y="3238"/>
                  </a:lnTo>
                  <a:lnTo>
                    <a:pt x="2056" y="3291"/>
                  </a:lnTo>
                  <a:lnTo>
                    <a:pt x="2100" y="3317"/>
                  </a:lnTo>
                  <a:lnTo>
                    <a:pt x="2162" y="3282"/>
                  </a:lnTo>
                  <a:lnTo>
                    <a:pt x="2197" y="3309"/>
                  </a:lnTo>
                  <a:lnTo>
                    <a:pt x="2242" y="3265"/>
                  </a:lnTo>
                  <a:lnTo>
                    <a:pt x="2277" y="3291"/>
                  </a:lnTo>
                  <a:lnTo>
                    <a:pt x="2339" y="3282"/>
                  </a:lnTo>
                  <a:lnTo>
                    <a:pt x="2445" y="3326"/>
                  </a:lnTo>
                  <a:lnTo>
                    <a:pt x="2418" y="3370"/>
                  </a:lnTo>
                  <a:lnTo>
                    <a:pt x="2480" y="3406"/>
                  </a:lnTo>
                  <a:lnTo>
                    <a:pt x="2533" y="3397"/>
                  </a:lnTo>
                  <a:lnTo>
                    <a:pt x="2568" y="3441"/>
                  </a:lnTo>
                  <a:lnTo>
                    <a:pt x="2612" y="3406"/>
                  </a:lnTo>
                  <a:lnTo>
                    <a:pt x="2674" y="3441"/>
                  </a:lnTo>
                  <a:lnTo>
                    <a:pt x="2709" y="3467"/>
                  </a:lnTo>
                  <a:lnTo>
                    <a:pt x="2753" y="3512"/>
                  </a:lnTo>
                  <a:lnTo>
                    <a:pt x="2833" y="3538"/>
                  </a:lnTo>
                  <a:lnTo>
                    <a:pt x="2930" y="3565"/>
                  </a:lnTo>
                  <a:lnTo>
                    <a:pt x="3018" y="3582"/>
                  </a:lnTo>
                  <a:lnTo>
                    <a:pt x="3071" y="3556"/>
                  </a:lnTo>
                  <a:lnTo>
                    <a:pt x="3133" y="3573"/>
                  </a:lnTo>
                </a:path>
              </a:pathLst>
            </a:custGeom>
            <a:solidFill>
              <a:srgbClr val="FF3DD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 panose="020B0604020202020204" pitchFamily="34" charset="0"/>
                <a:buChar char="•"/>
              </a:pP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76" name="Freeform 28">
              <a:extLst>
                <a:ext uri="{FF2B5EF4-FFF2-40B4-BE49-F238E27FC236}">
                  <a16:creationId xmlns:a16="http://schemas.microsoft.com/office/drawing/2014/main" id="{4E4DACC8-3DC8-A742-8A3F-8CF64191D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0438" y="1234713"/>
              <a:ext cx="1381434" cy="832996"/>
            </a:xfrm>
            <a:custGeom>
              <a:avLst/>
              <a:gdLst>
                <a:gd name="T0" fmla="*/ 3556 w 4298"/>
                <a:gd name="T1" fmla="*/ 26 h 2515"/>
                <a:gd name="T2" fmla="*/ 3459 w 4298"/>
                <a:gd name="T3" fmla="*/ 176 h 2515"/>
                <a:gd name="T4" fmla="*/ 3344 w 4298"/>
                <a:gd name="T5" fmla="*/ 132 h 2515"/>
                <a:gd name="T6" fmla="*/ 3167 w 4298"/>
                <a:gd name="T7" fmla="*/ 105 h 2515"/>
                <a:gd name="T8" fmla="*/ 3000 w 4298"/>
                <a:gd name="T9" fmla="*/ 61 h 2515"/>
                <a:gd name="T10" fmla="*/ 2841 w 4298"/>
                <a:gd name="T11" fmla="*/ 70 h 2515"/>
                <a:gd name="T12" fmla="*/ 2708 w 4298"/>
                <a:gd name="T13" fmla="*/ 0 h 2515"/>
                <a:gd name="T14" fmla="*/ 2541 w 4298"/>
                <a:gd name="T15" fmla="*/ 53 h 2515"/>
                <a:gd name="T16" fmla="*/ 2408 w 4298"/>
                <a:gd name="T17" fmla="*/ 114 h 2515"/>
                <a:gd name="T18" fmla="*/ 2188 w 4298"/>
                <a:gd name="T19" fmla="*/ 70 h 2515"/>
                <a:gd name="T20" fmla="*/ 1923 w 4298"/>
                <a:gd name="T21" fmla="*/ 158 h 2515"/>
                <a:gd name="T22" fmla="*/ 1685 w 4298"/>
                <a:gd name="T23" fmla="*/ 105 h 2515"/>
                <a:gd name="T24" fmla="*/ 1597 w 4298"/>
                <a:gd name="T25" fmla="*/ 185 h 2515"/>
                <a:gd name="T26" fmla="*/ 1367 w 4298"/>
                <a:gd name="T27" fmla="*/ 282 h 2515"/>
                <a:gd name="T28" fmla="*/ 1208 w 4298"/>
                <a:gd name="T29" fmla="*/ 344 h 2515"/>
                <a:gd name="T30" fmla="*/ 1085 w 4298"/>
                <a:gd name="T31" fmla="*/ 414 h 2515"/>
                <a:gd name="T32" fmla="*/ 846 w 4298"/>
                <a:gd name="T33" fmla="*/ 458 h 2515"/>
                <a:gd name="T34" fmla="*/ 749 w 4298"/>
                <a:gd name="T35" fmla="*/ 608 h 2515"/>
                <a:gd name="T36" fmla="*/ 609 w 4298"/>
                <a:gd name="T37" fmla="*/ 670 h 2515"/>
                <a:gd name="T38" fmla="*/ 371 w 4298"/>
                <a:gd name="T39" fmla="*/ 723 h 2515"/>
                <a:gd name="T40" fmla="*/ 194 w 4298"/>
                <a:gd name="T41" fmla="*/ 697 h 2515"/>
                <a:gd name="T42" fmla="*/ 0 w 4298"/>
                <a:gd name="T43" fmla="*/ 741 h 2515"/>
                <a:gd name="T44" fmla="*/ 71 w 4298"/>
                <a:gd name="T45" fmla="*/ 1650 h 2515"/>
                <a:gd name="T46" fmla="*/ 168 w 4298"/>
                <a:gd name="T47" fmla="*/ 1782 h 2515"/>
                <a:gd name="T48" fmla="*/ 274 w 4298"/>
                <a:gd name="T49" fmla="*/ 1888 h 2515"/>
                <a:gd name="T50" fmla="*/ 406 w 4298"/>
                <a:gd name="T51" fmla="*/ 2100 h 2515"/>
                <a:gd name="T52" fmla="*/ 591 w 4298"/>
                <a:gd name="T53" fmla="*/ 2232 h 2515"/>
                <a:gd name="T54" fmla="*/ 793 w 4298"/>
                <a:gd name="T55" fmla="*/ 2241 h 2515"/>
                <a:gd name="T56" fmla="*/ 899 w 4298"/>
                <a:gd name="T57" fmla="*/ 2144 h 2515"/>
                <a:gd name="T58" fmla="*/ 979 w 4298"/>
                <a:gd name="T59" fmla="*/ 1967 h 2515"/>
                <a:gd name="T60" fmla="*/ 1111 w 4298"/>
                <a:gd name="T61" fmla="*/ 1950 h 2515"/>
                <a:gd name="T62" fmla="*/ 1349 w 4298"/>
                <a:gd name="T63" fmla="*/ 2082 h 2515"/>
                <a:gd name="T64" fmla="*/ 1499 w 4298"/>
                <a:gd name="T65" fmla="*/ 2170 h 2515"/>
                <a:gd name="T66" fmla="*/ 1614 w 4298"/>
                <a:gd name="T67" fmla="*/ 2303 h 2515"/>
                <a:gd name="T68" fmla="*/ 1694 w 4298"/>
                <a:gd name="T69" fmla="*/ 2373 h 2515"/>
                <a:gd name="T70" fmla="*/ 1817 w 4298"/>
                <a:gd name="T71" fmla="*/ 2426 h 2515"/>
                <a:gd name="T72" fmla="*/ 1976 w 4298"/>
                <a:gd name="T73" fmla="*/ 2470 h 2515"/>
                <a:gd name="T74" fmla="*/ 2294 w 4298"/>
                <a:gd name="T75" fmla="*/ 2135 h 2515"/>
                <a:gd name="T76" fmla="*/ 2444 w 4298"/>
                <a:gd name="T77" fmla="*/ 2073 h 2515"/>
                <a:gd name="T78" fmla="*/ 2550 w 4298"/>
                <a:gd name="T79" fmla="*/ 1985 h 2515"/>
                <a:gd name="T80" fmla="*/ 2550 w 4298"/>
                <a:gd name="T81" fmla="*/ 1720 h 2515"/>
                <a:gd name="T82" fmla="*/ 2523 w 4298"/>
                <a:gd name="T83" fmla="*/ 1438 h 2515"/>
                <a:gd name="T84" fmla="*/ 2638 w 4298"/>
                <a:gd name="T85" fmla="*/ 1314 h 2515"/>
                <a:gd name="T86" fmla="*/ 2858 w 4298"/>
                <a:gd name="T87" fmla="*/ 1385 h 2515"/>
                <a:gd name="T88" fmla="*/ 3044 w 4298"/>
                <a:gd name="T89" fmla="*/ 1217 h 2515"/>
                <a:gd name="T90" fmla="*/ 3229 w 4298"/>
                <a:gd name="T91" fmla="*/ 1094 h 2515"/>
                <a:gd name="T92" fmla="*/ 3467 w 4298"/>
                <a:gd name="T93" fmla="*/ 1094 h 2515"/>
                <a:gd name="T94" fmla="*/ 3662 w 4298"/>
                <a:gd name="T95" fmla="*/ 1050 h 2515"/>
                <a:gd name="T96" fmla="*/ 3856 w 4298"/>
                <a:gd name="T97" fmla="*/ 988 h 2515"/>
                <a:gd name="T98" fmla="*/ 4103 w 4298"/>
                <a:gd name="T99" fmla="*/ 953 h 2515"/>
                <a:gd name="T100" fmla="*/ 4191 w 4298"/>
                <a:gd name="T101" fmla="*/ 820 h 2515"/>
                <a:gd name="T102" fmla="*/ 4279 w 4298"/>
                <a:gd name="T103" fmla="*/ 661 h 2515"/>
                <a:gd name="T104" fmla="*/ 4129 w 4298"/>
                <a:gd name="T105" fmla="*/ 670 h 2515"/>
                <a:gd name="T106" fmla="*/ 3953 w 4298"/>
                <a:gd name="T107" fmla="*/ 741 h 2515"/>
                <a:gd name="T108" fmla="*/ 3697 w 4298"/>
                <a:gd name="T109" fmla="*/ 697 h 2515"/>
                <a:gd name="T110" fmla="*/ 3538 w 4298"/>
                <a:gd name="T111" fmla="*/ 573 h 2515"/>
                <a:gd name="T112" fmla="*/ 3406 w 4298"/>
                <a:gd name="T113" fmla="*/ 423 h 2515"/>
                <a:gd name="T114" fmla="*/ 3670 w 4298"/>
                <a:gd name="T115" fmla="*/ 114 h 2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8" h="2515">
                  <a:moveTo>
                    <a:pt x="3670" y="114"/>
                  </a:moveTo>
                  <a:lnTo>
                    <a:pt x="3644" y="53"/>
                  </a:lnTo>
                  <a:lnTo>
                    <a:pt x="3556" y="26"/>
                  </a:lnTo>
                  <a:lnTo>
                    <a:pt x="3511" y="70"/>
                  </a:lnTo>
                  <a:lnTo>
                    <a:pt x="3520" y="123"/>
                  </a:lnTo>
                  <a:lnTo>
                    <a:pt x="3459" y="176"/>
                  </a:lnTo>
                  <a:lnTo>
                    <a:pt x="3432" y="141"/>
                  </a:lnTo>
                  <a:lnTo>
                    <a:pt x="3344" y="167"/>
                  </a:lnTo>
                  <a:lnTo>
                    <a:pt x="3344" y="132"/>
                  </a:lnTo>
                  <a:lnTo>
                    <a:pt x="3264" y="141"/>
                  </a:lnTo>
                  <a:lnTo>
                    <a:pt x="3256" y="97"/>
                  </a:lnTo>
                  <a:lnTo>
                    <a:pt x="3167" y="105"/>
                  </a:lnTo>
                  <a:lnTo>
                    <a:pt x="3123" y="79"/>
                  </a:lnTo>
                  <a:lnTo>
                    <a:pt x="3044" y="97"/>
                  </a:lnTo>
                  <a:lnTo>
                    <a:pt x="3000" y="61"/>
                  </a:lnTo>
                  <a:lnTo>
                    <a:pt x="2956" y="79"/>
                  </a:lnTo>
                  <a:lnTo>
                    <a:pt x="2885" y="44"/>
                  </a:lnTo>
                  <a:lnTo>
                    <a:pt x="2841" y="70"/>
                  </a:lnTo>
                  <a:lnTo>
                    <a:pt x="2770" y="70"/>
                  </a:lnTo>
                  <a:lnTo>
                    <a:pt x="2735" y="35"/>
                  </a:lnTo>
                  <a:lnTo>
                    <a:pt x="2708" y="0"/>
                  </a:lnTo>
                  <a:lnTo>
                    <a:pt x="2664" y="70"/>
                  </a:lnTo>
                  <a:lnTo>
                    <a:pt x="2594" y="97"/>
                  </a:lnTo>
                  <a:lnTo>
                    <a:pt x="2541" y="53"/>
                  </a:lnTo>
                  <a:lnTo>
                    <a:pt x="2514" y="97"/>
                  </a:lnTo>
                  <a:lnTo>
                    <a:pt x="2470" y="79"/>
                  </a:lnTo>
                  <a:lnTo>
                    <a:pt x="2408" y="114"/>
                  </a:lnTo>
                  <a:lnTo>
                    <a:pt x="2320" y="114"/>
                  </a:lnTo>
                  <a:lnTo>
                    <a:pt x="2232" y="114"/>
                  </a:lnTo>
                  <a:lnTo>
                    <a:pt x="2188" y="70"/>
                  </a:lnTo>
                  <a:lnTo>
                    <a:pt x="2126" y="132"/>
                  </a:lnTo>
                  <a:lnTo>
                    <a:pt x="2029" y="141"/>
                  </a:lnTo>
                  <a:lnTo>
                    <a:pt x="1923" y="158"/>
                  </a:lnTo>
                  <a:lnTo>
                    <a:pt x="1808" y="176"/>
                  </a:lnTo>
                  <a:lnTo>
                    <a:pt x="1755" y="105"/>
                  </a:lnTo>
                  <a:lnTo>
                    <a:pt x="1685" y="105"/>
                  </a:lnTo>
                  <a:lnTo>
                    <a:pt x="1667" y="150"/>
                  </a:lnTo>
                  <a:lnTo>
                    <a:pt x="1676" y="229"/>
                  </a:lnTo>
                  <a:lnTo>
                    <a:pt x="1597" y="185"/>
                  </a:lnTo>
                  <a:lnTo>
                    <a:pt x="1544" y="220"/>
                  </a:lnTo>
                  <a:lnTo>
                    <a:pt x="1446" y="220"/>
                  </a:lnTo>
                  <a:lnTo>
                    <a:pt x="1367" y="282"/>
                  </a:lnTo>
                  <a:lnTo>
                    <a:pt x="1288" y="282"/>
                  </a:lnTo>
                  <a:lnTo>
                    <a:pt x="1296" y="326"/>
                  </a:lnTo>
                  <a:lnTo>
                    <a:pt x="1208" y="344"/>
                  </a:lnTo>
                  <a:lnTo>
                    <a:pt x="1208" y="397"/>
                  </a:lnTo>
                  <a:lnTo>
                    <a:pt x="1164" y="432"/>
                  </a:lnTo>
                  <a:lnTo>
                    <a:pt x="1085" y="414"/>
                  </a:lnTo>
                  <a:lnTo>
                    <a:pt x="970" y="432"/>
                  </a:lnTo>
                  <a:lnTo>
                    <a:pt x="908" y="423"/>
                  </a:lnTo>
                  <a:lnTo>
                    <a:pt x="846" y="458"/>
                  </a:lnTo>
                  <a:lnTo>
                    <a:pt x="793" y="511"/>
                  </a:lnTo>
                  <a:lnTo>
                    <a:pt x="767" y="564"/>
                  </a:lnTo>
                  <a:lnTo>
                    <a:pt x="749" y="608"/>
                  </a:lnTo>
                  <a:lnTo>
                    <a:pt x="697" y="608"/>
                  </a:lnTo>
                  <a:lnTo>
                    <a:pt x="644" y="626"/>
                  </a:lnTo>
                  <a:lnTo>
                    <a:pt x="609" y="670"/>
                  </a:lnTo>
                  <a:lnTo>
                    <a:pt x="503" y="679"/>
                  </a:lnTo>
                  <a:lnTo>
                    <a:pt x="433" y="688"/>
                  </a:lnTo>
                  <a:lnTo>
                    <a:pt x="371" y="723"/>
                  </a:lnTo>
                  <a:lnTo>
                    <a:pt x="327" y="705"/>
                  </a:lnTo>
                  <a:lnTo>
                    <a:pt x="256" y="723"/>
                  </a:lnTo>
                  <a:lnTo>
                    <a:pt x="194" y="697"/>
                  </a:lnTo>
                  <a:lnTo>
                    <a:pt x="97" y="723"/>
                  </a:lnTo>
                  <a:lnTo>
                    <a:pt x="36" y="688"/>
                  </a:lnTo>
                  <a:lnTo>
                    <a:pt x="0" y="741"/>
                  </a:lnTo>
                  <a:lnTo>
                    <a:pt x="0" y="1517"/>
                  </a:lnTo>
                  <a:lnTo>
                    <a:pt x="9" y="1623"/>
                  </a:lnTo>
                  <a:lnTo>
                    <a:pt x="71" y="1650"/>
                  </a:lnTo>
                  <a:lnTo>
                    <a:pt x="106" y="1711"/>
                  </a:lnTo>
                  <a:lnTo>
                    <a:pt x="106" y="1764"/>
                  </a:lnTo>
                  <a:lnTo>
                    <a:pt x="168" y="1782"/>
                  </a:lnTo>
                  <a:lnTo>
                    <a:pt x="212" y="1808"/>
                  </a:lnTo>
                  <a:lnTo>
                    <a:pt x="230" y="1870"/>
                  </a:lnTo>
                  <a:lnTo>
                    <a:pt x="274" y="1888"/>
                  </a:lnTo>
                  <a:lnTo>
                    <a:pt x="283" y="1976"/>
                  </a:lnTo>
                  <a:lnTo>
                    <a:pt x="327" y="2029"/>
                  </a:lnTo>
                  <a:lnTo>
                    <a:pt x="406" y="2100"/>
                  </a:lnTo>
                  <a:lnTo>
                    <a:pt x="459" y="2135"/>
                  </a:lnTo>
                  <a:lnTo>
                    <a:pt x="539" y="2170"/>
                  </a:lnTo>
                  <a:lnTo>
                    <a:pt x="591" y="2232"/>
                  </a:lnTo>
                  <a:lnTo>
                    <a:pt x="644" y="2258"/>
                  </a:lnTo>
                  <a:lnTo>
                    <a:pt x="723" y="2276"/>
                  </a:lnTo>
                  <a:lnTo>
                    <a:pt x="793" y="2241"/>
                  </a:lnTo>
                  <a:lnTo>
                    <a:pt x="802" y="2188"/>
                  </a:lnTo>
                  <a:lnTo>
                    <a:pt x="846" y="2153"/>
                  </a:lnTo>
                  <a:lnTo>
                    <a:pt x="899" y="2144"/>
                  </a:lnTo>
                  <a:lnTo>
                    <a:pt x="935" y="2091"/>
                  </a:lnTo>
                  <a:lnTo>
                    <a:pt x="926" y="2029"/>
                  </a:lnTo>
                  <a:lnTo>
                    <a:pt x="979" y="1967"/>
                  </a:lnTo>
                  <a:lnTo>
                    <a:pt x="1023" y="1958"/>
                  </a:lnTo>
                  <a:lnTo>
                    <a:pt x="1067" y="2011"/>
                  </a:lnTo>
                  <a:lnTo>
                    <a:pt x="1111" y="1950"/>
                  </a:lnTo>
                  <a:lnTo>
                    <a:pt x="1173" y="1976"/>
                  </a:lnTo>
                  <a:lnTo>
                    <a:pt x="1244" y="2020"/>
                  </a:lnTo>
                  <a:lnTo>
                    <a:pt x="1349" y="2082"/>
                  </a:lnTo>
                  <a:lnTo>
                    <a:pt x="1402" y="2038"/>
                  </a:lnTo>
                  <a:lnTo>
                    <a:pt x="1473" y="2100"/>
                  </a:lnTo>
                  <a:lnTo>
                    <a:pt x="1499" y="2170"/>
                  </a:lnTo>
                  <a:lnTo>
                    <a:pt x="1526" y="2232"/>
                  </a:lnTo>
                  <a:lnTo>
                    <a:pt x="1579" y="2241"/>
                  </a:lnTo>
                  <a:lnTo>
                    <a:pt x="1614" y="2303"/>
                  </a:lnTo>
                  <a:lnTo>
                    <a:pt x="1614" y="2356"/>
                  </a:lnTo>
                  <a:lnTo>
                    <a:pt x="1658" y="2391"/>
                  </a:lnTo>
                  <a:lnTo>
                    <a:pt x="1694" y="2373"/>
                  </a:lnTo>
                  <a:lnTo>
                    <a:pt x="1720" y="2461"/>
                  </a:lnTo>
                  <a:lnTo>
                    <a:pt x="1764" y="2444"/>
                  </a:lnTo>
                  <a:lnTo>
                    <a:pt x="1817" y="2426"/>
                  </a:lnTo>
                  <a:lnTo>
                    <a:pt x="1879" y="2461"/>
                  </a:lnTo>
                  <a:lnTo>
                    <a:pt x="1914" y="2514"/>
                  </a:lnTo>
                  <a:lnTo>
                    <a:pt x="1976" y="2470"/>
                  </a:lnTo>
                  <a:lnTo>
                    <a:pt x="2241" y="2258"/>
                  </a:lnTo>
                  <a:lnTo>
                    <a:pt x="2232" y="2188"/>
                  </a:lnTo>
                  <a:lnTo>
                    <a:pt x="2294" y="2135"/>
                  </a:lnTo>
                  <a:lnTo>
                    <a:pt x="2347" y="2153"/>
                  </a:lnTo>
                  <a:lnTo>
                    <a:pt x="2408" y="2117"/>
                  </a:lnTo>
                  <a:lnTo>
                    <a:pt x="2444" y="2073"/>
                  </a:lnTo>
                  <a:lnTo>
                    <a:pt x="2453" y="2020"/>
                  </a:lnTo>
                  <a:lnTo>
                    <a:pt x="2479" y="1976"/>
                  </a:lnTo>
                  <a:lnTo>
                    <a:pt x="2550" y="1985"/>
                  </a:lnTo>
                  <a:lnTo>
                    <a:pt x="2523" y="1906"/>
                  </a:lnTo>
                  <a:lnTo>
                    <a:pt x="2514" y="1817"/>
                  </a:lnTo>
                  <a:lnTo>
                    <a:pt x="2550" y="1720"/>
                  </a:lnTo>
                  <a:lnTo>
                    <a:pt x="2558" y="1597"/>
                  </a:lnTo>
                  <a:lnTo>
                    <a:pt x="2558" y="1491"/>
                  </a:lnTo>
                  <a:lnTo>
                    <a:pt x="2523" y="1438"/>
                  </a:lnTo>
                  <a:lnTo>
                    <a:pt x="2505" y="1367"/>
                  </a:lnTo>
                  <a:lnTo>
                    <a:pt x="2558" y="1305"/>
                  </a:lnTo>
                  <a:lnTo>
                    <a:pt x="2638" y="1314"/>
                  </a:lnTo>
                  <a:lnTo>
                    <a:pt x="2708" y="1376"/>
                  </a:lnTo>
                  <a:lnTo>
                    <a:pt x="2806" y="1429"/>
                  </a:lnTo>
                  <a:lnTo>
                    <a:pt x="2858" y="1385"/>
                  </a:lnTo>
                  <a:lnTo>
                    <a:pt x="2885" y="1314"/>
                  </a:lnTo>
                  <a:lnTo>
                    <a:pt x="2956" y="1261"/>
                  </a:lnTo>
                  <a:lnTo>
                    <a:pt x="3044" y="1217"/>
                  </a:lnTo>
                  <a:lnTo>
                    <a:pt x="3132" y="1217"/>
                  </a:lnTo>
                  <a:lnTo>
                    <a:pt x="3185" y="1164"/>
                  </a:lnTo>
                  <a:lnTo>
                    <a:pt x="3229" y="1094"/>
                  </a:lnTo>
                  <a:lnTo>
                    <a:pt x="3326" y="1103"/>
                  </a:lnTo>
                  <a:lnTo>
                    <a:pt x="3406" y="1085"/>
                  </a:lnTo>
                  <a:lnTo>
                    <a:pt x="3467" y="1094"/>
                  </a:lnTo>
                  <a:lnTo>
                    <a:pt x="3529" y="1103"/>
                  </a:lnTo>
                  <a:lnTo>
                    <a:pt x="3609" y="1076"/>
                  </a:lnTo>
                  <a:lnTo>
                    <a:pt x="3662" y="1050"/>
                  </a:lnTo>
                  <a:lnTo>
                    <a:pt x="3741" y="1050"/>
                  </a:lnTo>
                  <a:lnTo>
                    <a:pt x="3794" y="1005"/>
                  </a:lnTo>
                  <a:lnTo>
                    <a:pt x="3856" y="988"/>
                  </a:lnTo>
                  <a:lnTo>
                    <a:pt x="3909" y="988"/>
                  </a:lnTo>
                  <a:lnTo>
                    <a:pt x="4015" y="970"/>
                  </a:lnTo>
                  <a:lnTo>
                    <a:pt x="4103" y="953"/>
                  </a:lnTo>
                  <a:lnTo>
                    <a:pt x="4129" y="908"/>
                  </a:lnTo>
                  <a:lnTo>
                    <a:pt x="4156" y="873"/>
                  </a:lnTo>
                  <a:lnTo>
                    <a:pt x="4191" y="820"/>
                  </a:lnTo>
                  <a:lnTo>
                    <a:pt x="4262" y="776"/>
                  </a:lnTo>
                  <a:lnTo>
                    <a:pt x="4297" y="723"/>
                  </a:lnTo>
                  <a:lnTo>
                    <a:pt x="4279" y="661"/>
                  </a:lnTo>
                  <a:lnTo>
                    <a:pt x="4235" y="644"/>
                  </a:lnTo>
                  <a:lnTo>
                    <a:pt x="4182" y="688"/>
                  </a:lnTo>
                  <a:lnTo>
                    <a:pt x="4129" y="670"/>
                  </a:lnTo>
                  <a:lnTo>
                    <a:pt x="4085" y="705"/>
                  </a:lnTo>
                  <a:lnTo>
                    <a:pt x="3997" y="697"/>
                  </a:lnTo>
                  <a:lnTo>
                    <a:pt x="3953" y="741"/>
                  </a:lnTo>
                  <a:lnTo>
                    <a:pt x="3803" y="679"/>
                  </a:lnTo>
                  <a:lnTo>
                    <a:pt x="3741" y="750"/>
                  </a:lnTo>
                  <a:lnTo>
                    <a:pt x="3697" y="697"/>
                  </a:lnTo>
                  <a:lnTo>
                    <a:pt x="3626" y="670"/>
                  </a:lnTo>
                  <a:lnTo>
                    <a:pt x="3564" y="670"/>
                  </a:lnTo>
                  <a:lnTo>
                    <a:pt x="3538" y="573"/>
                  </a:lnTo>
                  <a:lnTo>
                    <a:pt x="3503" y="520"/>
                  </a:lnTo>
                  <a:lnTo>
                    <a:pt x="3459" y="467"/>
                  </a:lnTo>
                  <a:lnTo>
                    <a:pt x="3406" y="423"/>
                  </a:lnTo>
                  <a:lnTo>
                    <a:pt x="3335" y="423"/>
                  </a:lnTo>
                  <a:lnTo>
                    <a:pt x="3282" y="388"/>
                  </a:lnTo>
                  <a:lnTo>
                    <a:pt x="3670" y="114"/>
                  </a:lnTo>
                </a:path>
              </a:pathLst>
            </a:custGeom>
            <a:solidFill>
              <a:srgbClr val="FF3DD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 panose="020B0604020202020204" pitchFamily="34" charset="0"/>
                <a:buChar char="•"/>
              </a:pP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77" name="Freeform 29">
              <a:extLst>
                <a:ext uri="{FF2B5EF4-FFF2-40B4-BE49-F238E27FC236}">
                  <a16:creationId xmlns:a16="http://schemas.microsoft.com/office/drawing/2014/main" id="{73CD2D39-7112-C745-99FE-23E0F889E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5353" y="1524070"/>
              <a:ext cx="1103731" cy="1161810"/>
            </a:xfrm>
            <a:custGeom>
              <a:avLst/>
              <a:gdLst>
                <a:gd name="T0" fmla="*/ 1086 w 3434"/>
                <a:gd name="T1" fmla="*/ 2233 h 3504"/>
                <a:gd name="T2" fmla="*/ 1271 w 3434"/>
                <a:gd name="T3" fmla="*/ 2294 h 3504"/>
                <a:gd name="T4" fmla="*/ 1368 w 3434"/>
                <a:gd name="T5" fmla="*/ 2497 h 3504"/>
                <a:gd name="T6" fmla="*/ 1562 w 3434"/>
                <a:gd name="T7" fmla="*/ 2577 h 3504"/>
                <a:gd name="T8" fmla="*/ 1862 w 3434"/>
                <a:gd name="T9" fmla="*/ 2647 h 3504"/>
                <a:gd name="T10" fmla="*/ 2092 w 3434"/>
                <a:gd name="T11" fmla="*/ 2691 h 3504"/>
                <a:gd name="T12" fmla="*/ 2109 w 3434"/>
                <a:gd name="T13" fmla="*/ 2797 h 3504"/>
                <a:gd name="T14" fmla="*/ 2162 w 3434"/>
                <a:gd name="T15" fmla="*/ 3009 h 3504"/>
                <a:gd name="T16" fmla="*/ 2206 w 3434"/>
                <a:gd name="T17" fmla="*/ 3168 h 3504"/>
                <a:gd name="T18" fmla="*/ 2215 w 3434"/>
                <a:gd name="T19" fmla="*/ 3300 h 3504"/>
                <a:gd name="T20" fmla="*/ 2365 w 3434"/>
                <a:gd name="T21" fmla="*/ 3309 h 3504"/>
                <a:gd name="T22" fmla="*/ 2471 w 3434"/>
                <a:gd name="T23" fmla="*/ 3247 h 3504"/>
                <a:gd name="T24" fmla="*/ 2577 w 3434"/>
                <a:gd name="T25" fmla="*/ 3371 h 3504"/>
                <a:gd name="T26" fmla="*/ 2736 w 3434"/>
                <a:gd name="T27" fmla="*/ 3318 h 3504"/>
                <a:gd name="T28" fmla="*/ 2824 w 3434"/>
                <a:gd name="T29" fmla="*/ 3424 h 3504"/>
                <a:gd name="T30" fmla="*/ 3062 w 3434"/>
                <a:gd name="T31" fmla="*/ 3450 h 3504"/>
                <a:gd name="T32" fmla="*/ 3124 w 3434"/>
                <a:gd name="T33" fmla="*/ 3247 h 3504"/>
                <a:gd name="T34" fmla="*/ 2957 w 3434"/>
                <a:gd name="T35" fmla="*/ 3088 h 3504"/>
                <a:gd name="T36" fmla="*/ 2948 w 3434"/>
                <a:gd name="T37" fmla="*/ 2885 h 3504"/>
                <a:gd name="T38" fmla="*/ 2842 w 3434"/>
                <a:gd name="T39" fmla="*/ 2700 h 3504"/>
                <a:gd name="T40" fmla="*/ 2542 w 3434"/>
                <a:gd name="T41" fmla="*/ 2577 h 3504"/>
                <a:gd name="T42" fmla="*/ 2392 w 3434"/>
                <a:gd name="T43" fmla="*/ 1650 h 3504"/>
                <a:gd name="T44" fmla="*/ 2683 w 3434"/>
                <a:gd name="T45" fmla="*/ 1606 h 3504"/>
                <a:gd name="T46" fmla="*/ 2948 w 3434"/>
                <a:gd name="T47" fmla="*/ 1483 h 3504"/>
                <a:gd name="T48" fmla="*/ 3212 w 3434"/>
                <a:gd name="T49" fmla="*/ 1500 h 3504"/>
                <a:gd name="T50" fmla="*/ 3433 w 3434"/>
                <a:gd name="T51" fmla="*/ 1509 h 3504"/>
                <a:gd name="T52" fmla="*/ 3380 w 3434"/>
                <a:gd name="T53" fmla="*/ 1306 h 3504"/>
                <a:gd name="T54" fmla="*/ 3345 w 3434"/>
                <a:gd name="T55" fmla="*/ 1138 h 3504"/>
                <a:gd name="T56" fmla="*/ 3089 w 3434"/>
                <a:gd name="T57" fmla="*/ 1103 h 3504"/>
                <a:gd name="T58" fmla="*/ 2895 w 3434"/>
                <a:gd name="T59" fmla="*/ 1041 h 3504"/>
                <a:gd name="T60" fmla="*/ 2692 w 3434"/>
                <a:gd name="T61" fmla="*/ 1041 h 3504"/>
                <a:gd name="T62" fmla="*/ 2551 w 3434"/>
                <a:gd name="T63" fmla="*/ 371 h 3504"/>
                <a:gd name="T64" fmla="*/ 2295 w 3434"/>
                <a:gd name="T65" fmla="*/ 282 h 3504"/>
                <a:gd name="T66" fmla="*/ 2242 w 3434"/>
                <a:gd name="T67" fmla="*/ 124 h 3504"/>
                <a:gd name="T68" fmla="*/ 2101 w 3434"/>
                <a:gd name="T69" fmla="*/ 97 h 3504"/>
                <a:gd name="T70" fmla="*/ 1827 w 3434"/>
                <a:gd name="T71" fmla="*/ 177 h 3504"/>
                <a:gd name="T72" fmla="*/ 1553 w 3434"/>
                <a:gd name="T73" fmla="*/ 221 h 3504"/>
                <a:gd name="T74" fmla="*/ 1271 w 3434"/>
                <a:gd name="T75" fmla="*/ 291 h 3504"/>
                <a:gd name="T76" fmla="*/ 971 w 3434"/>
                <a:gd name="T77" fmla="*/ 441 h 3504"/>
                <a:gd name="T78" fmla="*/ 724 w 3434"/>
                <a:gd name="T79" fmla="*/ 441 h 3504"/>
                <a:gd name="T80" fmla="*/ 644 w 3434"/>
                <a:gd name="T81" fmla="*/ 618 h 3504"/>
                <a:gd name="T82" fmla="*/ 609 w 3434"/>
                <a:gd name="T83" fmla="*/ 1033 h 3504"/>
                <a:gd name="T84" fmla="*/ 530 w 3434"/>
                <a:gd name="T85" fmla="*/ 1200 h 3504"/>
                <a:gd name="T86" fmla="*/ 318 w 3434"/>
                <a:gd name="T87" fmla="*/ 1315 h 3504"/>
                <a:gd name="T88" fmla="*/ 53 w 3434"/>
                <a:gd name="T89" fmla="*/ 1641 h 3504"/>
                <a:gd name="T90" fmla="*/ 168 w 3434"/>
                <a:gd name="T91" fmla="*/ 1791 h 3504"/>
                <a:gd name="T92" fmla="*/ 274 w 3434"/>
                <a:gd name="T93" fmla="*/ 1950 h 3504"/>
                <a:gd name="T94" fmla="*/ 433 w 3434"/>
                <a:gd name="T95" fmla="*/ 2038 h 3504"/>
                <a:gd name="T96" fmla="*/ 627 w 3434"/>
                <a:gd name="T97" fmla="*/ 2118 h 3504"/>
                <a:gd name="T98" fmla="*/ 786 w 3434"/>
                <a:gd name="T99" fmla="*/ 2118 h 3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34" h="3504">
                  <a:moveTo>
                    <a:pt x="918" y="2215"/>
                  </a:moveTo>
                  <a:lnTo>
                    <a:pt x="997" y="2206"/>
                  </a:lnTo>
                  <a:lnTo>
                    <a:pt x="1059" y="2188"/>
                  </a:lnTo>
                  <a:lnTo>
                    <a:pt x="1086" y="2233"/>
                  </a:lnTo>
                  <a:lnTo>
                    <a:pt x="1094" y="2277"/>
                  </a:lnTo>
                  <a:lnTo>
                    <a:pt x="1174" y="2294"/>
                  </a:lnTo>
                  <a:lnTo>
                    <a:pt x="1218" y="2321"/>
                  </a:lnTo>
                  <a:lnTo>
                    <a:pt x="1271" y="2294"/>
                  </a:lnTo>
                  <a:lnTo>
                    <a:pt x="1333" y="2356"/>
                  </a:lnTo>
                  <a:lnTo>
                    <a:pt x="1377" y="2400"/>
                  </a:lnTo>
                  <a:lnTo>
                    <a:pt x="1297" y="2444"/>
                  </a:lnTo>
                  <a:lnTo>
                    <a:pt x="1368" y="2497"/>
                  </a:lnTo>
                  <a:lnTo>
                    <a:pt x="1403" y="2524"/>
                  </a:lnTo>
                  <a:lnTo>
                    <a:pt x="1412" y="2594"/>
                  </a:lnTo>
                  <a:lnTo>
                    <a:pt x="1518" y="2621"/>
                  </a:lnTo>
                  <a:lnTo>
                    <a:pt x="1562" y="2577"/>
                  </a:lnTo>
                  <a:lnTo>
                    <a:pt x="1668" y="2630"/>
                  </a:lnTo>
                  <a:lnTo>
                    <a:pt x="1712" y="2612"/>
                  </a:lnTo>
                  <a:lnTo>
                    <a:pt x="1748" y="2638"/>
                  </a:lnTo>
                  <a:lnTo>
                    <a:pt x="1862" y="2647"/>
                  </a:lnTo>
                  <a:lnTo>
                    <a:pt x="1915" y="2718"/>
                  </a:lnTo>
                  <a:lnTo>
                    <a:pt x="1986" y="2744"/>
                  </a:lnTo>
                  <a:lnTo>
                    <a:pt x="2056" y="2753"/>
                  </a:lnTo>
                  <a:lnTo>
                    <a:pt x="2092" y="2691"/>
                  </a:lnTo>
                  <a:lnTo>
                    <a:pt x="2153" y="2691"/>
                  </a:lnTo>
                  <a:lnTo>
                    <a:pt x="2206" y="2709"/>
                  </a:lnTo>
                  <a:lnTo>
                    <a:pt x="2171" y="2753"/>
                  </a:lnTo>
                  <a:lnTo>
                    <a:pt x="2109" y="2797"/>
                  </a:lnTo>
                  <a:lnTo>
                    <a:pt x="2092" y="2868"/>
                  </a:lnTo>
                  <a:lnTo>
                    <a:pt x="2162" y="2859"/>
                  </a:lnTo>
                  <a:lnTo>
                    <a:pt x="2171" y="2938"/>
                  </a:lnTo>
                  <a:lnTo>
                    <a:pt x="2162" y="3009"/>
                  </a:lnTo>
                  <a:lnTo>
                    <a:pt x="2118" y="3027"/>
                  </a:lnTo>
                  <a:lnTo>
                    <a:pt x="2109" y="3071"/>
                  </a:lnTo>
                  <a:lnTo>
                    <a:pt x="2153" y="3124"/>
                  </a:lnTo>
                  <a:lnTo>
                    <a:pt x="2206" y="3168"/>
                  </a:lnTo>
                  <a:lnTo>
                    <a:pt x="2171" y="3230"/>
                  </a:lnTo>
                  <a:lnTo>
                    <a:pt x="2109" y="3256"/>
                  </a:lnTo>
                  <a:lnTo>
                    <a:pt x="2136" y="3300"/>
                  </a:lnTo>
                  <a:lnTo>
                    <a:pt x="2215" y="3300"/>
                  </a:lnTo>
                  <a:lnTo>
                    <a:pt x="2224" y="3362"/>
                  </a:lnTo>
                  <a:lnTo>
                    <a:pt x="2286" y="3406"/>
                  </a:lnTo>
                  <a:lnTo>
                    <a:pt x="2339" y="3362"/>
                  </a:lnTo>
                  <a:lnTo>
                    <a:pt x="2365" y="3309"/>
                  </a:lnTo>
                  <a:lnTo>
                    <a:pt x="2295" y="3291"/>
                  </a:lnTo>
                  <a:lnTo>
                    <a:pt x="2339" y="3256"/>
                  </a:lnTo>
                  <a:lnTo>
                    <a:pt x="2418" y="3256"/>
                  </a:lnTo>
                  <a:lnTo>
                    <a:pt x="2471" y="3247"/>
                  </a:lnTo>
                  <a:lnTo>
                    <a:pt x="2551" y="3238"/>
                  </a:lnTo>
                  <a:lnTo>
                    <a:pt x="2515" y="3291"/>
                  </a:lnTo>
                  <a:lnTo>
                    <a:pt x="2515" y="3353"/>
                  </a:lnTo>
                  <a:lnTo>
                    <a:pt x="2577" y="3371"/>
                  </a:lnTo>
                  <a:lnTo>
                    <a:pt x="2630" y="3344"/>
                  </a:lnTo>
                  <a:lnTo>
                    <a:pt x="2656" y="3309"/>
                  </a:lnTo>
                  <a:lnTo>
                    <a:pt x="2727" y="3380"/>
                  </a:lnTo>
                  <a:lnTo>
                    <a:pt x="2736" y="3318"/>
                  </a:lnTo>
                  <a:lnTo>
                    <a:pt x="2780" y="3291"/>
                  </a:lnTo>
                  <a:lnTo>
                    <a:pt x="2833" y="3336"/>
                  </a:lnTo>
                  <a:lnTo>
                    <a:pt x="2859" y="3388"/>
                  </a:lnTo>
                  <a:lnTo>
                    <a:pt x="2824" y="3424"/>
                  </a:lnTo>
                  <a:lnTo>
                    <a:pt x="2868" y="3503"/>
                  </a:lnTo>
                  <a:lnTo>
                    <a:pt x="2939" y="3433"/>
                  </a:lnTo>
                  <a:lnTo>
                    <a:pt x="3001" y="3468"/>
                  </a:lnTo>
                  <a:lnTo>
                    <a:pt x="3062" y="3450"/>
                  </a:lnTo>
                  <a:lnTo>
                    <a:pt x="3080" y="3380"/>
                  </a:lnTo>
                  <a:lnTo>
                    <a:pt x="3080" y="3336"/>
                  </a:lnTo>
                  <a:lnTo>
                    <a:pt x="3115" y="3300"/>
                  </a:lnTo>
                  <a:lnTo>
                    <a:pt x="3124" y="3247"/>
                  </a:lnTo>
                  <a:lnTo>
                    <a:pt x="3071" y="3212"/>
                  </a:lnTo>
                  <a:lnTo>
                    <a:pt x="2992" y="3185"/>
                  </a:lnTo>
                  <a:lnTo>
                    <a:pt x="3018" y="3141"/>
                  </a:lnTo>
                  <a:lnTo>
                    <a:pt x="2957" y="3088"/>
                  </a:lnTo>
                  <a:lnTo>
                    <a:pt x="2912" y="3035"/>
                  </a:lnTo>
                  <a:lnTo>
                    <a:pt x="2877" y="2974"/>
                  </a:lnTo>
                  <a:lnTo>
                    <a:pt x="2912" y="2938"/>
                  </a:lnTo>
                  <a:lnTo>
                    <a:pt x="2948" y="2885"/>
                  </a:lnTo>
                  <a:lnTo>
                    <a:pt x="2904" y="2859"/>
                  </a:lnTo>
                  <a:lnTo>
                    <a:pt x="2904" y="2797"/>
                  </a:lnTo>
                  <a:lnTo>
                    <a:pt x="2912" y="2727"/>
                  </a:lnTo>
                  <a:lnTo>
                    <a:pt x="2842" y="2700"/>
                  </a:lnTo>
                  <a:lnTo>
                    <a:pt x="2762" y="2665"/>
                  </a:lnTo>
                  <a:lnTo>
                    <a:pt x="2692" y="2621"/>
                  </a:lnTo>
                  <a:lnTo>
                    <a:pt x="2621" y="2585"/>
                  </a:lnTo>
                  <a:lnTo>
                    <a:pt x="2542" y="2577"/>
                  </a:lnTo>
                  <a:lnTo>
                    <a:pt x="2462" y="2515"/>
                  </a:lnTo>
                  <a:lnTo>
                    <a:pt x="2418" y="2435"/>
                  </a:lnTo>
                  <a:lnTo>
                    <a:pt x="2392" y="2365"/>
                  </a:lnTo>
                  <a:lnTo>
                    <a:pt x="2392" y="1650"/>
                  </a:lnTo>
                  <a:lnTo>
                    <a:pt x="2480" y="1633"/>
                  </a:lnTo>
                  <a:lnTo>
                    <a:pt x="2524" y="1597"/>
                  </a:lnTo>
                  <a:lnTo>
                    <a:pt x="2604" y="1615"/>
                  </a:lnTo>
                  <a:lnTo>
                    <a:pt x="2683" y="1606"/>
                  </a:lnTo>
                  <a:lnTo>
                    <a:pt x="2736" y="1562"/>
                  </a:lnTo>
                  <a:lnTo>
                    <a:pt x="2798" y="1518"/>
                  </a:lnTo>
                  <a:lnTo>
                    <a:pt x="2851" y="1544"/>
                  </a:lnTo>
                  <a:lnTo>
                    <a:pt x="2948" y="1483"/>
                  </a:lnTo>
                  <a:lnTo>
                    <a:pt x="2974" y="1447"/>
                  </a:lnTo>
                  <a:lnTo>
                    <a:pt x="3036" y="1456"/>
                  </a:lnTo>
                  <a:lnTo>
                    <a:pt x="3115" y="1500"/>
                  </a:lnTo>
                  <a:lnTo>
                    <a:pt x="3212" y="1500"/>
                  </a:lnTo>
                  <a:lnTo>
                    <a:pt x="3248" y="1535"/>
                  </a:lnTo>
                  <a:lnTo>
                    <a:pt x="3301" y="1553"/>
                  </a:lnTo>
                  <a:lnTo>
                    <a:pt x="3345" y="1509"/>
                  </a:lnTo>
                  <a:lnTo>
                    <a:pt x="3433" y="1509"/>
                  </a:lnTo>
                  <a:lnTo>
                    <a:pt x="3398" y="1447"/>
                  </a:lnTo>
                  <a:lnTo>
                    <a:pt x="3354" y="1403"/>
                  </a:lnTo>
                  <a:lnTo>
                    <a:pt x="3398" y="1368"/>
                  </a:lnTo>
                  <a:lnTo>
                    <a:pt x="3380" y="1306"/>
                  </a:lnTo>
                  <a:lnTo>
                    <a:pt x="3433" y="1280"/>
                  </a:lnTo>
                  <a:lnTo>
                    <a:pt x="3362" y="1244"/>
                  </a:lnTo>
                  <a:lnTo>
                    <a:pt x="3371" y="1191"/>
                  </a:lnTo>
                  <a:lnTo>
                    <a:pt x="3345" y="1138"/>
                  </a:lnTo>
                  <a:lnTo>
                    <a:pt x="3283" y="1094"/>
                  </a:lnTo>
                  <a:lnTo>
                    <a:pt x="3212" y="1077"/>
                  </a:lnTo>
                  <a:lnTo>
                    <a:pt x="3133" y="1041"/>
                  </a:lnTo>
                  <a:lnTo>
                    <a:pt x="3089" y="1103"/>
                  </a:lnTo>
                  <a:lnTo>
                    <a:pt x="3018" y="1059"/>
                  </a:lnTo>
                  <a:lnTo>
                    <a:pt x="2983" y="1094"/>
                  </a:lnTo>
                  <a:lnTo>
                    <a:pt x="2912" y="1094"/>
                  </a:lnTo>
                  <a:lnTo>
                    <a:pt x="2895" y="1041"/>
                  </a:lnTo>
                  <a:lnTo>
                    <a:pt x="2824" y="1041"/>
                  </a:lnTo>
                  <a:lnTo>
                    <a:pt x="2771" y="1077"/>
                  </a:lnTo>
                  <a:lnTo>
                    <a:pt x="2736" y="1033"/>
                  </a:lnTo>
                  <a:lnTo>
                    <a:pt x="2692" y="1041"/>
                  </a:lnTo>
                  <a:lnTo>
                    <a:pt x="2656" y="1077"/>
                  </a:lnTo>
                  <a:lnTo>
                    <a:pt x="2595" y="1085"/>
                  </a:lnTo>
                  <a:lnTo>
                    <a:pt x="2595" y="406"/>
                  </a:lnTo>
                  <a:lnTo>
                    <a:pt x="2551" y="371"/>
                  </a:lnTo>
                  <a:lnTo>
                    <a:pt x="2506" y="353"/>
                  </a:lnTo>
                  <a:lnTo>
                    <a:pt x="2409" y="362"/>
                  </a:lnTo>
                  <a:lnTo>
                    <a:pt x="2348" y="353"/>
                  </a:lnTo>
                  <a:lnTo>
                    <a:pt x="2295" y="282"/>
                  </a:lnTo>
                  <a:lnTo>
                    <a:pt x="2251" y="238"/>
                  </a:lnTo>
                  <a:lnTo>
                    <a:pt x="2189" y="212"/>
                  </a:lnTo>
                  <a:lnTo>
                    <a:pt x="2189" y="159"/>
                  </a:lnTo>
                  <a:lnTo>
                    <a:pt x="2242" y="124"/>
                  </a:lnTo>
                  <a:lnTo>
                    <a:pt x="2251" y="71"/>
                  </a:lnTo>
                  <a:lnTo>
                    <a:pt x="2242" y="0"/>
                  </a:lnTo>
                  <a:lnTo>
                    <a:pt x="2189" y="80"/>
                  </a:lnTo>
                  <a:lnTo>
                    <a:pt x="2101" y="97"/>
                  </a:lnTo>
                  <a:lnTo>
                    <a:pt x="1995" y="115"/>
                  </a:lnTo>
                  <a:lnTo>
                    <a:pt x="1942" y="115"/>
                  </a:lnTo>
                  <a:lnTo>
                    <a:pt x="1880" y="132"/>
                  </a:lnTo>
                  <a:lnTo>
                    <a:pt x="1827" y="177"/>
                  </a:lnTo>
                  <a:lnTo>
                    <a:pt x="1748" y="177"/>
                  </a:lnTo>
                  <a:lnTo>
                    <a:pt x="1695" y="203"/>
                  </a:lnTo>
                  <a:lnTo>
                    <a:pt x="1615" y="230"/>
                  </a:lnTo>
                  <a:lnTo>
                    <a:pt x="1553" y="221"/>
                  </a:lnTo>
                  <a:lnTo>
                    <a:pt x="1492" y="212"/>
                  </a:lnTo>
                  <a:lnTo>
                    <a:pt x="1412" y="230"/>
                  </a:lnTo>
                  <a:lnTo>
                    <a:pt x="1315" y="221"/>
                  </a:lnTo>
                  <a:lnTo>
                    <a:pt x="1271" y="291"/>
                  </a:lnTo>
                  <a:lnTo>
                    <a:pt x="1218" y="344"/>
                  </a:lnTo>
                  <a:lnTo>
                    <a:pt x="1130" y="344"/>
                  </a:lnTo>
                  <a:lnTo>
                    <a:pt x="1042" y="388"/>
                  </a:lnTo>
                  <a:lnTo>
                    <a:pt x="971" y="441"/>
                  </a:lnTo>
                  <a:lnTo>
                    <a:pt x="944" y="512"/>
                  </a:lnTo>
                  <a:lnTo>
                    <a:pt x="892" y="556"/>
                  </a:lnTo>
                  <a:lnTo>
                    <a:pt x="794" y="503"/>
                  </a:lnTo>
                  <a:lnTo>
                    <a:pt x="724" y="441"/>
                  </a:lnTo>
                  <a:lnTo>
                    <a:pt x="644" y="432"/>
                  </a:lnTo>
                  <a:lnTo>
                    <a:pt x="591" y="494"/>
                  </a:lnTo>
                  <a:lnTo>
                    <a:pt x="609" y="565"/>
                  </a:lnTo>
                  <a:lnTo>
                    <a:pt x="644" y="618"/>
                  </a:lnTo>
                  <a:lnTo>
                    <a:pt x="644" y="724"/>
                  </a:lnTo>
                  <a:lnTo>
                    <a:pt x="636" y="847"/>
                  </a:lnTo>
                  <a:lnTo>
                    <a:pt x="600" y="944"/>
                  </a:lnTo>
                  <a:lnTo>
                    <a:pt x="609" y="1033"/>
                  </a:lnTo>
                  <a:lnTo>
                    <a:pt x="636" y="1112"/>
                  </a:lnTo>
                  <a:lnTo>
                    <a:pt x="565" y="1103"/>
                  </a:lnTo>
                  <a:lnTo>
                    <a:pt x="539" y="1147"/>
                  </a:lnTo>
                  <a:lnTo>
                    <a:pt x="530" y="1200"/>
                  </a:lnTo>
                  <a:lnTo>
                    <a:pt x="494" y="1244"/>
                  </a:lnTo>
                  <a:lnTo>
                    <a:pt x="433" y="1280"/>
                  </a:lnTo>
                  <a:lnTo>
                    <a:pt x="380" y="1262"/>
                  </a:lnTo>
                  <a:lnTo>
                    <a:pt x="318" y="1315"/>
                  </a:lnTo>
                  <a:lnTo>
                    <a:pt x="327" y="1385"/>
                  </a:lnTo>
                  <a:lnTo>
                    <a:pt x="62" y="1597"/>
                  </a:lnTo>
                  <a:lnTo>
                    <a:pt x="0" y="1641"/>
                  </a:lnTo>
                  <a:lnTo>
                    <a:pt x="53" y="1641"/>
                  </a:lnTo>
                  <a:lnTo>
                    <a:pt x="62" y="1703"/>
                  </a:lnTo>
                  <a:lnTo>
                    <a:pt x="97" y="1738"/>
                  </a:lnTo>
                  <a:lnTo>
                    <a:pt x="141" y="1721"/>
                  </a:lnTo>
                  <a:lnTo>
                    <a:pt x="168" y="1791"/>
                  </a:lnTo>
                  <a:lnTo>
                    <a:pt x="168" y="1844"/>
                  </a:lnTo>
                  <a:lnTo>
                    <a:pt x="230" y="1827"/>
                  </a:lnTo>
                  <a:lnTo>
                    <a:pt x="256" y="1888"/>
                  </a:lnTo>
                  <a:lnTo>
                    <a:pt x="274" y="1950"/>
                  </a:lnTo>
                  <a:lnTo>
                    <a:pt x="327" y="1941"/>
                  </a:lnTo>
                  <a:lnTo>
                    <a:pt x="362" y="1985"/>
                  </a:lnTo>
                  <a:lnTo>
                    <a:pt x="406" y="1994"/>
                  </a:lnTo>
                  <a:lnTo>
                    <a:pt x="433" y="2038"/>
                  </a:lnTo>
                  <a:lnTo>
                    <a:pt x="477" y="2083"/>
                  </a:lnTo>
                  <a:lnTo>
                    <a:pt x="530" y="2109"/>
                  </a:lnTo>
                  <a:lnTo>
                    <a:pt x="583" y="2100"/>
                  </a:lnTo>
                  <a:lnTo>
                    <a:pt x="627" y="2118"/>
                  </a:lnTo>
                  <a:lnTo>
                    <a:pt x="662" y="2144"/>
                  </a:lnTo>
                  <a:lnTo>
                    <a:pt x="706" y="2118"/>
                  </a:lnTo>
                  <a:lnTo>
                    <a:pt x="741" y="2144"/>
                  </a:lnTo>
                  <a:lnTo>
                    <a:pt x="786" y="2118"/>
                  </a:lnTo>
                  <a:lnTo>
                    <a:pt x="839" y="2127"/>
                  </a:lnTo>
                  <a:lnTo>
                    <a:pt x="865" y="2171"/>
                  </a:lnTo>
                  <a:lnTo>
                    <a:pt x="918" y="2215"/>
                  </a:lnTo>
                </a:path>
              </a:pathLst>
            </a:custGeom>
            <a:solidFill>
              <a:srgbClr val="FF3DD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 panose="020B0604020202020204" pitchFamily="34" charset="0"/>
                <a:buChar char="•"/>
              </a:pPr>
              <a:endParaRPr lang="es-ES" dirty="0">
                <a:solidFill>
                  <a:srgbClr val="FF0000"/>
                </a:solidFill>
              </a:endParaRPr>
            </a:p>
          </p:txBody>
        </p:sp>
        <p:sp>
          <p:nvSpPr>
            <p:cNvPr id="78" name="Freeform 30">
              <a:extLst>
                <a:ext uri="{FF2B5EF4-FFF2-40B4-BE49-F238E27FC236}">
                  <a16:creationId xmlns:a16="http://schemas.microsoft.com/office/drawing/2014/main" id="{EBC50F1B-D011-BA4D-8488-AA303081D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8238" y="2243077"/>
              <a:ext cx="1883001" cy="1455550"/>
            </a:xfrm>
            <a:custGeom>
              <a:avLst/>
              <a:gdLst>
                <a:gd name="T0" fmla="*/ 803 w 5859"/>
                <a:gd name="T1" fmla="*/ 670 h 4394"/>
                <a:gd name="T2" fmla="*/ 1015 w 5859"/>
                <a:gd name="T3" fmla="*/ 759 h 4394"/>
                <a:gd name="T4" fmla="*/ 1332 w 5859"/>
                <a:gd name="T5" fmla="*/ 820 h 4394"/>
                <a:gd name="T6" fmla="*/ 1658 w 5859"/>
                <a:gd name="T7" fmla="*/ 785 h 4394"/>
                <a:gd name="T8" fmla="*/ 1949 w 5859"/>
                <a:gd name="T9" fmla="*/ 812 h 4394"/>
                <a:gd name="T10" fmla="*/ 2258 w 5859"/>
                <a:gd name="T11" fmla="*/ 794 h 4394"/>
                <a:gd name="T12" fmla="*/ 2532 w 5859"/>
                <a:gd name="T13" fmla="*/ 776 h 4394"/>
                <a:gd name="T14" fmla="*/ 2743 w 5859"/>
                <a:gd name="T15" fmla="*/ 520 h 4394"/>
                <a:gd name="T16" fmla="*/ 3052 w 5859"/>
                <a:gd name="T17" fmla="*/ 414 h 4394"/>
                <a:gd name="T18" fmla="*/ 3238 w 5859"/>
                <a:gd name="T19" fmla="*/ 150 h 4394"/>
                <a:gd name="T20" fmla="*/ 3564 w 5859"/>
                <a:gd name="T21" fmla="*/ 0 h 4394"/>
                <a:gd name="T22" fmla="*/ 3793 w 5859"/>
                <a:gd name="T23" fmla="*/ 106 h 4394"/>
                <a:gd name="T24" fmla="*/ 4076 w 5859"/>
                <a:gd name="T25" fmla="*/ 229 h 4394"/>
                <a:gd name="T26" fmla="*/ 4217 w 5859"/>
                <a:gd name="T27" fmla="*/ 450 h 4394"/>
                <a:gd name="T28" fmla="*/ 4561 w 5859"/>
                <a:gd name="T29" fmla="*/ 476 h 4394"/>
                <a:gd name="T30" fmla="*/ 4852 w 5859"/>
                <a:gd name="T31" fmla="*/ 520 h 4394"/>
                <a:gd name="T32" fmla="*/ 4861 w 5859"/>
                <a:gd name="T33" fmla="*/ 688 h 4394"/>
                <a:gd name="T34" fmla="*/ 4852 w 5859"/>
                <a:gd name="T35" fmla="*/ 953 h 4394"/>
                <a:gd name="T36" fmla="*/ 4914 w 5859"/>
                <a:gd name="T37" fmla="*/ 1129 h 4394"/>
                <a:gd name="T38" fmla="*/ 4994 w 5859"/>
                <a:gd name="T39" fmla="*/ 1120 h 4394"/>
                <a:gd name="T40" fmla="*/ 5214 w 5859"/>
                <a:gd name="T41" fmla="*/ 1120 h 4394"/>
                <a:gd name="T42" fmla="*/ 5426 w 5859"/>
                <a:gd name="T43" fmla="*/ 1209 h 4394"/>
                <a:gd name="T44" fmla="*/ 5523 w 5859"/>
                <a:gd name="T45" fmla="*/ 1253 h 4394"/>
                <a:gd name="T46" fmla="*/ 5779 w 5859"/>
                <a:gd name="T47" fmla="*/ 1209 h 4394"/>
                <a:gd name="T48" fmla="*/ 5814 w 5859"/>
                <a:gd name="T49" fmla="*/ 1367 h 4394"/>
                <a:gd name="T50" fmla="*/ 5250 w 5859"/>
                <a:gd name="T51" fmla="*/ 4393 h 4394"/>
                <a:gd name="T52" fmla="*/ 5100 w 5859"/>
                <a:gd name="T53" fmla="*/ 4146 h 4394"/>
                <a:gd name="T54" fmla="*/ 4861 w 5859"/>
                <a:gd name="T55" fmla="*/ 3961 h 4394"/>
                <a:gd name="T56" fmla="*/ 4508 w 5859"/>
                <a:gd name="T57" fmla="*/ 4014 h 4394"/>
                <a:gd name="T58" fmla="*/ 4994 w 5859"/>
                <a:gd name="T59" fmla="*/ 2866 h 4394"/>
                <a:gd name="T60" fmla="*/ 4817 w 5859"/>
                <a:gd name="T61" fmla="*/ 2743 h 4394"/>
                <a:gd name="T62" fmla="*/ 4658 w 5859"/>
                <a:gd name="T63" fmla="*/ 2619 h 4394"/>
                <a:gd name="T64" fmla="*/ 4455 w 5859"/>
                <a:gd name="T65" fmla="*/ 2593 h 4394"/>
                <a:gd name="T66" fmla="*/ 4226 w 5859"/>
                <a:gd name="T67" fmla="*/ 2452 h 4394"/>
                <a:gd name="T68" fmla="*/ 3952 w 5859"/>
                <a:gd name="T69" fmla="*/ 2469 h 4394"/>
                <a:gd name="T70" fmla="*/ 3732 w 5859"/>
                <a:gd name="T71" fmla="*/ 2575 h 4394"/>
                <a:gd name="T72" fmla="*/ 3467 w 5859"/>
                <a:gd name="T73" fmla="*/ 2593 h 4394"/>
                <a:gd name="T74" fmla="*/ 3193 w 5859"/>
                <a:gd name="T75" fmla="*/ 2381 h 4394"/>
                <a:gd name="T76" fmla="*/ 2982 w 5859"/>
                <a:gd name="T77" fmla="*/ 2566 h 4394"/>
                <a:gd name="T78" fmla="*/ 2690 w 5859"/>
                <a:gd name="T79" fmla="*/ 2716 h 4394"/>
                <a:gd name="T80" fmla="*/ 2346 w 5859"/>
                <a:gd name="T81" fmla="*/ 2708 h 4394"/>
                <a:gd name="T82" fmla="*/ 2073 w 5859"/>
                <a:gd name="T83" fmla="*/ 2769 h 4394"/>
                <a:gd name="T84" fmla="*/ 1764 w 5859"/>
                <a:gd name="T85" fmla="*/ 2725 h 4394"/>
                <a:gd name="T86" fmla="*/ 1526 w 5859"/>
                <a:gd name="T87" fmla="*/ 2611 h 4394"/>
                <a:gd name="T88" fmla="*/ 1578 w 5859"/>
                <a:gd name="T89" fmla="*/ 2399 h 4394"/>
                <a:gd name="T90" fmla="*/ 1517 w 5859"/>
                <a:gd name="T91" fmla="*/ 2187 h 4394"/>
                <a:gd name="T92" fmla="*/ 1368 w 5859"/>
                <a:gd name="T93" fmla="*/ 2108 h 4394"/>
                <a:gd name="T94" fmla="*/ 1094 w 5859"/>
                <a:gd name="T95" fmla="*/ 2072 h 4394"/>
                <a:gd name="T96" fmla="*/ 1121 w 5859"/>
                <a:gd name="T97" fmla="*/ 1843 h 4394"/>
                <a:gd name="T98" fmla="*/ 971 w 5859"/>
                <a:gd name="T99" fmla="*/ 1649 h 4394"/>
                <a:gd name="T100" fmla="*/ 582 w 5859"/>
                <a:gd name="T101" fmla="*/ 1473 h 4394"/>
                <a:gd name="T102" fmla="*/ 326 w 5859"/>
                <a:gd name="T103" fmla="*/ 1350 h 4394"/>
                <a:gd name="T104" fmla="*/ 123 w 5859"/>
                <a:gd name="T105" fmla="*/ 1209 h 4394"/>
                <a:gd name="T106" fmla="*/ 62 w 5859"/>
                <a:gd name="T107" fmla="*/ 997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59" h="4394">
                  <a:moveTo>
                    <a:pt x="0" y="856"/>
                  </a:moveTo>
                  <a:lnTo>
                    <a:pt x="600" y="662"/>
                  </a:lnTo>
                  <a:lnTo>
                    <a:pt x="688" y="679"/>
                  </a:lnTo>
                  <a:lnTo>
                    <a:pt x="741" y="653"/>
                  </a:lnTo>
                  <a:lnTo>
                    <a:pt x="803" y="670"/>
                  </a:lnTo>
                  <a:lnTo>
                    <a:pt x="865" y="670"/>
                  </a:lnTo>
                  <a:lnTo>
                    <a:pt x="865" y="714"/>
                  </a:lnTo>
                  <a:lnTo>
                    <a:pt x="953" y="714"/>
                  </a:lnTo>
                  <a:lnTo>
                    <a:pt x="953" y="785"/>
                  </a:lnTo>
                  <a:lnTo>
                    <a:pt x="1015" y="759"/>
                  </a:lnTo>
                  <a:lnTo>
                    <a:pt x="1068" y="803"/>
                  </a:lnTo>
                  <a:lnTo>
                    <a:pt x="1129" y="785"/>
                  </a:lnTo>
                  <a:lnTo>
                    <a:pt x="1209" y="759"/>
                  </a:lnTo>
                  <a:lnTo>
                    <a:pt x="1262" y="794"/>
                  </a:lnTo>
                  <a:lnTo>
                    <a:pt x="1332" y="820"/>
                  </a:lnTo>
                  <a:lnTo>
                    <a:pt x="1421" y="873"/>
                  </a:lnTo>
                  <a:lnTo>
                    <a:pt x="1508" y="847"/>
                  </a:lnTo>
                  <a:lnTo>
                    <a:pt x="1552" y="803"/>
                  </a:lnTo>
                  <a:lnTo>
                    <a:pt x="1587" y="759"/>
                  </a:lnTo>
                  <a:lnTo>
                    <a:pt x="1658" y="785"/>
                  </a:lnTo>
                  <a:lnTo>
                    <a:pt x="1720" y="838"/>
                  </a:lnTo>
                  <a:lnTo>
                    <a:pt x="1790" y="864"/>
                  </a:lnTo>
                  <a:lnTo>
                    <a:pt x="1843" y="847"/>
                  </a:lnTo>
                  <a:lnTo>
                    <a:pt x="1887" y="794"/>
                  </a:lnTo>
                  <a:lnTo>
                    <a:pt x="1949" y="812"/>
                  </a:lnTo>
                  <a:lnTo>
                    <a:pt x="2029" y="856"/>
                  </a:lnTo>
                  <a:lnTo>
                    <a:pt x="2099" y="917"/>
                  </a:lnTo>
                  <a:lnTo>
                    <a:pt x="2161" y="926"/>
                  </a:lnTo>
                  <a:lnTo>
                    <a:pt x="2214" y="864"/>
                  </a:lnTo>
                  <a:lnTo>
                    <a:pt x="2258" y="794"/>
                  </a:lnTo>
                  <a:lnTo>
                    <a:pt x="2302" y="776"/>
                  </a:lnTo>
                  <a:lnTo>
                    <a:pt x="2355" y="829"/>
                  </a:lnTo>
                  <a:lnTo>
                    <a:pt x="2408" y="847"/>
                  </a:lnTo>
                  <a:lnTo>
                    <a:pt x="2479" y="856"/>
                  </a:lnTo>
                  <a:lnTo>
                    <a:pt x="2532" y="776"/>
                  </a:lnTo>
                  <a:lnTo>
                    <a:pt x="2576" y="714"/>
                  </a:lnTo>
                  <a:lnTo>
                    <a:pt x="2584" y="644"/>
                  </a:lnTo>
                  <a:lnTo>
                    <a:pt x="2611" y="573"/>
                  </a:lnTo>
                  <a:lnTo>
                    <a:pt x="2682" y="538"/>
                  </a:lnTo>
                  <a:lnTo>
                    <a:pt x="2743" y="520"/>
                  </a:lnTo>
                  <a:lnTo>
                    <a:pt x="2761" y="450"/>
                  </a:lnTo>
                  <a:lnTo>
                    <a:pt x="2796" y="406"/>
                  </a:lnTo>
                  <a:lnTo>
                    <a:pt x="2885" y="432"/>
                  </a:lnTo>
                  <a:lnTo>
                    <a:pt x="2964" y="450"/>
                  </a:lnTo>
                  <a:lnTo>
                    <a:pt x="3052" y="414"/>
                  </a:lnTo>
                  <a:lnTo>
                    <a:pt x="3079" y="335"/>
                  </a:lnTo>
                  <a:lnTo>
                    <a:pt x="3105" y="273"/>
                  </a:lnTo>
                  <a:lnTo>
                    <a:pt x="3149" y="238"/>
                  </a:lnTo>
                  <a:lnTo>
                    <a:pt x="3211" y="212"/>
                  </a:lnTo>
                  <a:lnTo>
                    <a:pt x="3238" y="150"/>
                  </a:lnTo>
                  <a:lnTo>
                    <a:pt x="3264" y="123"/>
                  </a:lnTo>
                  <a:lnTo>
                    <a:pt x="3352" y="97"/>
                  </a:lnTo>
                  <a:lnTo>
                    <a:pt x="3485" y="97"/>
                  </a:lnTo>
                  <a:lnTo>
                    <a:pt x="3555" y="70"/>
                  </a:lnTo>
                  <a:lnTo>
                    <a:pt x="3564" y="0"/>
                  </a:lnTo>
                  <a:lnTo>
                    <a:pt x="3617" y="44"/>
                  </a:lnTo>
                  <a:lnTo>
                    <a:pt x="3696" y="35"/>
                  </a:lnTo>
                  <a:lnTo>
                    <a:pt x="3758" y="17"/>
                  </a:lnTo>
                  <a:lnTo>
                    <a:pt x="3785" y="62"/>
                  </a:lnTo>
                  <a:lnTo>
                    <a:pt x="3793" y="106"/>
                  </a:lnTo>
                  <a:lnTo>
                    <a:pt x="3873" y="123"/>
                  </a:lnTo>
                  <a:lnTo>
                    <a:pt x="3917" y="150"/>
                  </a:lnTo>
                  <a:lnTo>
                    <a:pt x="3970" y="123"/>
                  </a:lnTo>
                  <a:lnTo>
                    <a:pt x="4032" y="185"/>
                  </a:lnTo>
                  <a:lnTo>
                    <a:pt x="4076" y="229"/>
                  </a:lnTo>
                  <a:lnTo>
                    <a:pt x="3996" y="273"/>
                  </a:lnTo>
                  <a:lnTo>
                    <a:pt x="4067" y="326"/>
                  </a:lnTo>
                  <a:lnTo>
                    <a:pt x="4102" y="353"/>
                  </a:lnTo>
                  <a:lnTo>
                    <a:pt x="4111" y="423"/>
                  </a:lnTo>
                  <a:lnTo>
                    <a:pt x="4217" y="450"/>
                  </a:lnTo>
                  <a:lnTo>
                    <a:pt x="4261" y="406"/>
                  </a:lnTo>
                  <a:lnTo>
                    <a:pt x="4367" y="459"/>
                  </a:lnTo>
                  <a:lnTo>
                    <a:pt x="4411" y="441"/>
                  </a:lnTo>
                  <a:lnTo>
                    <a:pt x="4447" y="467"/>
                  </a:lnTo>
                  <a:lnTo>
                    <a:pt x="4561" y="476"/>
                  </a:lnTo>
                  <a:lnTo>
                    <a:pt x="4614" y="547"/>
                  </a:lnTo>
                  <a:lnTo>
                    <a:pt x="4685" y="573"/>
                  </a:lnTo>
                  <a:lnTo>
                    <a:pt x="4755" y="582"/>
                  </a:lnTo>
                  <a:lnTo>
                    <a:pt x="4791" y="520"/>
                  </a:lnTo>
                  <a:lnTo>
                    <a:pt x="4852" y="520"/>
                  </a:lnTo>
                  <a:lnTo>
                    <a:pt x="4905" y="538"/>
                  </a:lnTo>
                  <a:lnTo>
                    <a:pt x="4870" y="582"/>
                  </a:lnTo>
                  <a:lnTo>
                    <a:pt x="4808" y="626"/>
                  </a:lnTo>
                  <a:lnTo>
                    <a:pt x="4791" y="697"/>
                  </a:lnTo>
                  <a:lnTo>
                    <a:pt x="4861" y="688"/>
                  </a:lnTo>
                  <a:lnTo>
                    <a:pt x="4870" y="767"/>
                  </a:lnTo>
                  <a:lnTo>
                    <a:pt x="4861" y="838"/>
                  </a:lnTo>
                  <a:lnTo>
                    <a:pt x="4817" y="856"/>
                  </a:lnTo>
                  <a:lnTo>
                    <a:pt x="4808" y="900"/>
                  </a:lnTo>
                  <a:lnTo>
                    <a:pt x="4852" y="953"/>
                  </a:lnTo>
                  <a:lnTo>
                    <a:pt x="4905" y="997"/>
                  </a:lnTo>
                  <a:lnTo>
                    <a:pt x="4870" y="1059"/>
                  </a:lnTo>
                  <a:lnTo>
                    <a:pt x="4808" y="1085"/>
                  </a:lnTo>
                  <a:lnTo>
                    <a:pt x="4835" y="1129"/>
                  </a:lnTo>
                  <a:lnTo>
                    <a:pt x="4914" y="1129"/>
                  </a:lnTo>
                  <a:lnTo>
                    <a:pt x="4923" y="1191"/>
                  </a:lnTo>
                  <a:lnTo>
                    <a:pt x="4985" y="1235"/>
                  </a:lnTo>
                  <a:lnTo>
                    <a:pt x="5038" y="1191"/>
                  </a:lnTo>
                  <a:lnTo>
                    <a:pt x="5064" y="1138"/>
                  </a:lnTo>
                  <a:lnTo>
                    <a:pt x="4994" y="1120"/>
                  </a:lnTo>
                  <a:lnTo>
                    <a:pt x="5038" y="1085"/>
                  </a:lnTo>
                  <a:lnTo>
                    <a:pt x="5117" y="1085"/>
                  </a:lnTo>
                  <a:lnTo>
                    <a:pt x="5170" y="1076"/>
                  </a:lnTo>
                  <a:lnTo>
                    <a:pt x="5250" y="1067"/>
                  </a:lnTo>
                  <a:lnTo>
                    <a:pt x="5214" y="1120"/>
                  </a:lnTo>
                  <a:lnTo>
                    <a:pt x="5214" y="1182"/>
                  </a:lnTo>
                  <a:lnTo>
                    <a:pt x="5276" y="1200"/>
                  </a:lnTo>
                  <a:lnTo>
                    <a:pt x="5329" y="1173"/>
                  </a:lnTo>
                  <a:lnTo>
                    <a:pt x="5355" y="1138"/>
                  </a:lnTo>
                  <a:lnTo>
                    <a:pt x="5426" y="1209"/>
                  </a:lnTo>
                  <a:lnTo>
                    <a:pt x="5435" y="1147"/>
                  </a:lnTo>
                  <a:lnTo>
                    <a:pt x="5479" y="1120"/>
                  </a:lnTo>
                  <a:lnTo>
                    <a:pt x="5532" y="1165"/>
                  </a:lnTo>
                  <a:lnTo>
                    <a:pt x="5558" y="1217"/>
                  </a:lnTo>
                  <a:lnTo>
                    <a:pt x="5523" y="1253"/>
                  </a:lnTo>
                  <a:lnTo>
                    <a:pt x="5567" y="1332"/>
                  </a:lnTo>
                  <a:lnTo>
                    <a:pt x="5638" y="1262"/>
                  </a:lnTo>
                  <a:lnTo>
                    <a:pt x="5700" y="1297"/>
                  </a:lnTo>
                  <a:lnTo>
                    <a:pt x="5761" y="1279"/>
                  </a:lnTo>
                  <a:lnTo>
                    <a:pt x="5779" y="1209"/>
                  </a:lnTo>
                  <a:lnTo>
                    <a:pt x="5779" y="1165"/>
                  </a:lnTo>
                  <a:lnTo>
                    <a:pt x="5814" y="1129"/>
                  </a:lnTo>
                  <a:lnTo>
                    <a:pt x="5858" y="1182"/>
                  </a:lnTo>
                  <a:lnTo>
                    <a:pt x="5823" y="1279"/>
                  </a:lnTo>
                  <a:lnTo>
                    <a:pt x="5814" y="1367"/>
                  </a:lnTo>
                  <a:lnTo>
                    <a:pt x="5841" y="1429"/>
                  </a:lnTo>
                  <a:lnTo>
                    <a:pt x="5814" y="1500"/>
                  </a:lnTo>
                  <a:lnTo>
                    <a:pt x="5788" y="1587"/>
                  </a:lnTo>
                  <a:lnTo>
                    <a:pt x="5797" y="1640"/>
                  </a:lnTo>
                  <a:lnTo>
                    <a:pt x="5250" y="4393"/>
                  </a:lnTo>
                  <a:lnTo>
                    <a:pt x="5197" y="4358"/>
                  </a:lnTo>
                  <a:lnTo>
                    <a:pt x="5170" y="4287"/>
                  </a:lnTo>
                  <a:lnTo>
                    <a:pt x="5117" y="4261"/>
                  </a:lnTo>
                  <a:lnTo>
                    <a:pt x="5100" y="4208"/>
                  </a:lnTo>
                  <a:lnTo>
                    <a:pt x="5100" y="4146"/>
                  </a:lnTo>
                  <a:lnTo>
                    <a:pt x="5064" y="4102"/>
                  </a:lnTo>
                  <a:lnTo>
                    <a:pt x="4985" y="4084"/>
                  </a:lnTo>
                  <a:lnTo>
                    <a:pt x="4941" y="4058"/>
                  </a:lnTo>
                  <a:lnTo>
                    <a:pt x="4888" y="4005"/>
                  </a:lnTo>
                  <a:lnTo>
                    <a:pt x="4861" y="3961"/>
                  </a:lnTo>
                  <a:lnTo>
                    <a:pt x="4782" y="3934"/>
                  </a:lnTo>
                  <a:lnTo>
                    <a:pt x="4729" y="3987"/>
                  </a:lnTo>
                  <a:lnTo>
                    <a:pt x="4676" y="4040"/>
                  </a:lnTo>
                  <a:lnTo>
                    <a:pt x="4579" y="4014"/>
                  </a:lnTo>
                  <a:lnTo>
                    <a:pt x="4508" y="4014"/>
                  </a:lnTo>
                  <a:lnTo>
                    <a:pt x="4411" y="4022"/>
                  </a:lnTo>
                  <a:lnTo>
                    <a:pt x="4341" y="4005"/>
                  </a:lnTo>
                  <a:lnTo>
                    <a:pt x="5108" y="2911"/>
                  </a:lnTo>
                  <a:lnTo>
                    <a:pt x="5082" y="2805"/>
                  </a:lnTo>
                  <a:lnTo>
                    <a:pt x="4994" y="2866"/>
                  </a:lnTo>
                  <a:lnTo>
                    <a:pt x="4994" y="2796"/>
                  </a:lnTo>
                  <a:lnTo>
                    <a:pt x="4932" y="2805"/>
                  </a:lnTo>
                  <a:lnTo>
                    <a:pt x="4923" y="2752"/>
                  </a:lnTo>
                  <a:lnTo>
                    <a:pt x="4905" y="2699"/>
                  </a:lnTo>
                  <a:lnTo>
                    <a:pt x="4817" y="2743"/>
                  </a:lnTo>
                  <a:lnTo>
                    <a:pt x="4764" y="2725"/>
                  </a:lnTo>
                  <a:lnTo>
                    <a:pt x="4817" y="2681"/>
                  </a:lnTo>
                  <a:lnTo>
                    <a:pt x="4764" y="2664"/>
                  </a:lnTo>
                  <a:lnTo>
                    <a:pt x="4702" y="2690"/>
                  </a:lnTo>
                  <a:lnTo>
                    <a:pt x="4658" y="2619"/>
                  </a:lnTo>
                  <a:lnTo>
                    <a:pt x="4614" y="2646"/>
                  </a:lnTo>
                  <a:lnTo>
                    <a:pt x="4552" y="2602"/>
                  </a:lnTo>
                  <a:lnTo>
                    <a:pt x="4535" y="2664"/>
                  </a:lnTo>
                  <a:lnTo>
                    <a:pt x="4464" y="2655"/>
                  </a:lnTo>
                  <a:lnTo>
                    <a:pt x="4455" y="2593"/>
                  </a:lnTo>
                  <a:lnTo>
                    <a:pt x="4429" y="2540"/>
                  </a:lnTo>
                  <a:lnTo>
                    <a:pt x="4349" y="2531"/>
                  </a:lnTo>
                  <a:lnTo>
                    <a:pt x="4296" y="2487"/>
                  </a:lnTo>
                  <a:lnTo>
                    <a:pt x="4235" y="2496"/>
                  </a:lnTo>
                  <a:lnTo>
                    <a:pt x="4226" y="2452"/>
                  </a:lnTo>
                  <a:lnTo>
                    <a:pt x="4164" y="2408"/>
                  </a:lnTo>
                  <a:lnTo>
                    <a:pt x="4102" y="2434"/>
                  </a:lnTo>
                  <a:lnTo>
                    <a:pt x="4032" y="2399"/>
                  </a:lnTo>
                  <a:lnTo>
                    <a:pt x="4041" y="2487"/>
                  </a:lnTo>
                  <a:lnTo>
                    <a:pt x="3952" y="2469"/>
                  </a:lnTo>
                  <a:lnTo>
                    <a:pt x="3882" y="2461"/>
                  </a:lnTo>
                  <a:lnTo>
                    <a:pt x="3873" y="2514"/>
                  </a:lnTo>
                  <a:lnTo>
                    <a:pt x="3846" y="2575"/>
                  </a:lnTo>
                  <a:lnTo>
                    <a:pt x="3776" y="2593"/>
                  </a:lnTo>
                  <a:lnTo>
                    <a:pt x="3732" y="2575"/>
                  </a:lnTo>
                  <a:lnTo>
                    <a:pt x="3652" y="2602"/>
                  </a:lnTo>
                  <a:lnTo>
                    <a:pt x="3599" y="2611"/>
                  </a:lnTo>
                  <a:lnTo>
                    <a:pt x="3538" y="2558"/>
                  </a:lnTo>
                  <a:lnTo>
                    <a:pt x="3502" y="2487"/>
                  </a:lnTo>
                  <a:lnTo>
                    <a:pt x="3467" y="2593"/>
                  </a:lnTo>
                  <a:lnTo>
                    <a:pt x="3440" y="2478"/>
                  </a:lnTo>
                  <a:lnTo>
                    <a:pt x="3352" y="2461"/>
                  </a:lnTo>
                  <a:lnTo>
                    <a:pt x="3308" y="2434"/>
                  </a:lnTo>
                  <a:lnTo>
                    <a:pt x="3202" y="2452"/>
                  </a:lnTo>
                  <a:lnTo>
                    <a:pt x="3193" y="2381"/>
                  </a:lnTo>
                  <a:lnTo>
                    <a:pt x="3132" y="2408"/>
                  </a:lnTo>
                  <a:lnTo>
                    <a:pt x="3070" y="2425"/>
                  </a:lnTo>
                  <a:lnTo>
                    <a:pt x="3043" y="2496"/>
                  </a:lnTo>
                  <a:lnTo>
                    <a:pt x="3035" y="2549"/>
                  </a:lnTo>
                  <a:lnTo>
                    <a:pt x="2982" y="2566"/>
                  </a:lnTo>
                  <a:lnTo>
                    <a:pt x="2973" y="2611"/>
                  </a:lnTo>
                  <a:lnTo>
                    <a:pt x="2902" y="2611"/>
                  </a:lnTo>
                  <a:lnTo>
                    <a:pt x="2814" y="2593"/>
                  </a:lnTo>
                  <a:lnTo>
                    <a:pt x="2752" y="2646"/>
                  </a:lnTo>
                  <a:lnTo>
                    <a:pt x="2690" y="2716"/>
                  </a:lnTo>
                  <a:lnTo>
                    <a:pt x="2637" y="2708"/>
                  </a:lnTo>
                  <a:lnTo>
                    <a:pt x="2567" y="2734"/>
                  </a:lnTo>
                  <a:lnTo>
                    <a:pt x="2496" y="2752"/>
                  </a:lnTo>
                  <a:lnTo>
                    <a:pt x="2434" y="2716"/>
                  </a:lnTo>
                  <a:lnTo>
                    <a:pt x="2346" y="2708"/>
                  </a:lnTo>
                  <a:lnTo>
                    <a:pt x="2267" y="2725"/>
                  </a:lnTo>
                  <a:lnTo>
                    <a:pt x="2205" y="2699"/>
                  </a:lnTo>
                  <a:lnTo>
                    <a:pt x="2152" y="2672"/>
                  </a:lnTo>
                  <a:lnTo>
                    <a:pt x="2117" y="2725"/>
                  </a:lnTo>
                  <a:lnTo>
                    <a:pt x="2073" y="2769"/>
                  </a:lnTo>
                  <a:lnTo>
                    <a:pt x="2037" y="2699"/>
                  </a:lnTo>
                  <a:lnTo>
                    <a:pt x="2011" y="2752"/>
                  </a:lnTo>
                  <a:lnTo>
                    <a:pt x="1896" y="2761"/>
                  </a:lnTo>
                  <a:lnTo>
                    <a:pt x="1799" y="2778"/>
                  </a:lnTo>
                  <a:lnTo>
                    <a:pt x="1764" y="2725"/>
                  </a:lnTo>
                  <a:lnTo>
                    <a:pt x="1764" y="2690"/>
                  </a:lnTo>
                  <a:lnTo>
                    <a:pt x="1711" y="2672"/>
                  </a:lnTo>
                  <a:lnTo>
                    <a:pt x="1631" y="2672"/>
                  </a:lnTo>
                  <a:lnTo>
                    <a:pt x="1552" y="2646"/>
                  </a:lnTo>
                  <a:lnTo>
                    <a:pt x="1526" y="2611"/>
                  </a:lnTo>
                  <a:lnTo>
                    <a:pt x="1491" y="2540"/>
                  </a:lnTo>
                  <a:lnTo>
                    <a:pt x="1543" y="2522"/>
                  </a:lnTo>
                  <a:lnTo>
                    <a:pt x="1570" y="2478"/>
                  </a:lnTo>
                  <a:lnTo>
                    <a:pt x="1623" y="2443"/>
                  </a:lnTo>
                  <a:lnTo>
                    <a:pt x="1578" y="2399"/>
                  </a:lnTo>
                  <a:lnTo>
                    <a:pt x="1614" y="2372"/>
                  </a:lnTo>
                  <a:lnTo>
                    <a:pt x="1561" y="2319"/>
                  </a:lnTo>
                  <a:lnTo>
                    <a:pt x="1570" y="2258"/>
                  </a:lnTo>
                  <a:lnTo>
                    <a:pt x="1570" y="2205"/>
                  </a:lnTo>
                  <a:lnTo>
                    <a:pt x="1517" y="2187"/>
                  </a:lnTo>
                  <a:lnTo>
                    <a:pt x="1517" y="2134"/>
                  </a:lnTo>
                  <a:lnTo>
                    <a:pt x="1456" y="2143"/>
                  </a:lnTo>
                  <a:lnTo>
                    <a:pt x="1447" y="2081"/>
                  </a:lnTo>
                  <a:lnTo>
                    <a:pt x="1421" y="2134"/>
                  </a:lnTo>
                  <a:lnTo>
                    <a:pt x="1368" y="2108"/>
                  </a:lnTo>
                  <a:lnTo>
                    <a:pt x="1324" y="2143"/>
                  </a:lnTo>
                  <a:lnTo>
                    <a:pt x="1244" y="2143"/>
                  </a:lnTo>
                  <a:lnTo>
                    <a:pt x="1191" y="2125"/>
                  </a:lnTo>
                  <a:lnTo>
                    <a:pt x="1147" y="2072"/>
                  </a:lnTo>
                  <a:lnTo>
                    <a:pt x="1094" y="2072"/>
                  </a:lnTo>
                  <a:lnTo>
                    <a:pt x="1050" y="2019"/>
                  </a:lnTo>
                  <a:lnTo>
                    <a:pt x="1068" y="1958"/>
                  </a:lnTo>
                  <a:lnTo>
                    <a:pt x="1138" y="1914"/>
                  </a:lnTo>
                  <a:lnTo>
                    <a:pt x="1076" y="1896"/>
                  </a:lnTo>
                  <a:lnTo>
                    <a:pt x="1121" y="1843"/>
                  </a:lnTo>
                  <a:lnTo>
                    <a:pt x="1059" y="1808"/>
                  </a:lnTo>
                  <a:lnTo>
                    <a:pt x="1015" y="1772"/>
                  </a:lnTo>
                  <a:lnTo>
                    <a:pt x="1032" y="1737"/>
                  </a:lnTo>
                  <a:lnTo>
                    <a:pt x="979" y="1702"/>
                  </a:lnTo>
                  <a:lnTo>
                    <a:pt x="971" y="1649"/>
                  </a:lnTo>
                  <a:lnTo>
                    <a:pt x="909" y="1605"/>
                  </a:lnTo>
                  <a:lnTo>
                    <a:pt x="873" y="1578"/>
                  </a:lnTo>
                  <a:lnTo>
                    <a:pt x="662" y="1562"/>
                  </a:lnTo>
                  <a:lnTo>
                    <a:pt x="618" y="1535"/>
                  </a:lnTo>
                  <a:lnTo>
                    <a:pt x="582" y="1473"/>
                  </a:lnTo>
                  <a:lnTo>
                    <a:pt x="556" y="1420"/>
                  </a:lnTo>
                  <a:lnTo>
                    <a:pt x="503" y="1456"/>
                  </a:lnTo>
                  <a:lnTo>
                    <a:pt x="450" y="1438"/>
                  </a:lnTo>
                  <a:lnTo>
                    <a:pt x="423" y="1385"/>
                  </a:lnTo>
                  <a:lnTo>
                    <a:pt x="326" y="1350"/>
                  </a:lnTo>
                  <a:lnTo>
                    <a:pt x="256" y="1332"/>
                  </a:lnTo>
                  <a:lnTo>
                    <a:pt x="194" y="1350"/>
                  </a:lnTo>
                  <a:lnTo>
                    <a:pt x="141" y="1306"/>
                  </a:lnTo>
                  <a:lnTo>
                    <a:pt x="150" y="1253"/>
                  </a:lnTo>
                  <a:lnTo>
                    <a:pt x="123" y="1209"/>
                  </a:lnTo>
                  <a:lnTo>
                    <a:pt x="159" y="1165"/>
                  </a:lnTo>
                  <a:lnTo>
                    <a:pt x="123" y="1112"/>
                  </a:lnTo>
                  <a:lnTo>
                    <a:pt x="79" y="1085"/>
                  </a:lnTo>
                  <a:lnTo>
                    <a:pt x="0" y="1041"/>
                  </a:lnTo>
                  <a:lnTo>
                    <a:pt x="62" y="997"/>
                  </a:lnTo>
                  <a:lnTo>
                    <a:pt x="53" y="944"/>
                  </a:lnTo>
                  <a:lnTo>
                    <a:pt x="0" y="856"/>
                  </a:lnTo>
                </a:path>
              </a:pathLst>
            </a:custGeom>
            <a:solidFill>
              <a:srgbClr val="FF3DD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s-ES" dirty="0">
                <a:solidFill>
                  <a:srgbClr val="FF0000"/>
                </a:solidFill>
              </a:endParaRPr>
            </a:p>
          </p:txBody>
        </p:sp>
      </p:grpSp>
      <p:sp>
        <p:nvSpPr>
          <p:cNvPr id="79" name="CuadroTexto 78">
            <a:extLst>
              <a:ext uri="{FF2B5EF4-FFF2-40B4-BE49-F238E27FC236}">
                <a16:creationId xmlns:a16="http://schemas.microsoft.com/office/drawing/2014/main" id="{DF7AA3FF-235A-EE43-93B5-822180164014}"/>
              </a:ext>
            </a:extLst>
          </p:cNvPr>
          <p:cNvSpPr txBox="1"/>
          <p:nvPr/>
        </p:nvSpPr>
        <p:spPr>
          <a:xfrm>
            <a:off x="10788344" y="1702291"/>
            <a:ext cx="154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72%</a:t>
            </a:r>
          </a:p>
          <a:p>
            <a:r>
              <a:rPr lang="es-CO" dirty="0">
                <a:solidFill>
                  <a:srgbClr val="00B050"/>
                </a:solidFill>
              </a:rPr>
              <a:t>Rural: 100%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52C83703-D6FE-7F46-9015-153206C9585A}"/>
              </a:ext>
            </a:extLst>
          </p:cNvPr>
          <p:cNvSpPr txBox="1"/>
          <p:nvPr/>
        </p:nvSpPr>
        <p:spPr>
          <a:xfrm>
            <a:off x="10760365" y="2388663"/>
            <a:ext cx="166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14%</a:t>
            </a:r>
          </a:p>
          <a:p>
            <a:r>
              <a:rPr lang="es-CO" dirty="0">
                <a:solidFill>
                  <a:srgbClr val="00B050"/>
                </a:solidFill>
              </a:rPr>
              <a:t>Rural: 0%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C78017A2-409A-504F-9080-D7A12015E826}"/>
              </a:ext>
            </a:extLst>
          </p:cNvPr>
          <p:cNvSpPr txBox="1"/>
          <p:nvPr/>
        </p:nvSpPr>
        <p:spPr>
          <a:xfrm>
            <a:off x="10799502" y="3052522"/>
            <a:ext cx="1537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14%</a:t>
            </a:r>
          </a:p>
          <a:p>
            <a:r>
              <a:rPr lang="es-CO" dirty="0">
                <a:solidFill>
                  <a:srgbClr val="00B050"/>
                </a:solidFill>
              </a:rPr>
              <a:t>Rural: 0%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77D7025-6171-C841-9BE7-9BD15CAF2639}"/>
              </a:ext>
            </a:extLst>
          </p:cNvPr>
          <p:cNvSpPr txBox="1"/>
          <p:nvPr/>
        </p:nvSpPr>
        <p:spPr>
          <a:xfrm>
            <a:off x="5823804" y="4788049"/>
            <a:ext cx="2625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Work Sans Thin" pitchFamily="2" charset="77"/>
              </a:rPr>
              <a:t>En putumayo la entrega de las raciones se ha dificultado por la dispersión territorial (especialmente estudiantes en residencias</a:t>
            </a:r>
          </a:p>
        </p:txBody>
      </p:sp>
    </p:spTree>
    <p:extLst>
      <p:ext uri="{BB962C8B-B14F-4D97-AF65-F5344CB8AC3E}">
        <p14:creationId xmlns:p14="http://schemas.microsoft.com/office/powerpoint/2010/main" val="3873155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12605" y="15766"/>
            <a:ext cx="521568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47260" y="19930"/>
            <a:ext cx="6929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4849" y="82934"/>
            <a:ext cx="4514851" cy="407873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REGIÓN PACÍFICO- 17 ETC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3105445" y="4850183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3192300" y="2091111"/>
            <a:ext cx="1936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3234031" y="3433621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718667" y="4327017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15.122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770564" y="1701715"/>
            <a:ext cx="340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28.950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718667" y="2982036"/>
            <a:ext cx="4086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11.814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339463" y="5680299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420267" y="1599344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181" y="2881870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3000" y="4203430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89592" y="479845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140177" y="2995278"/>
            <a:ext cx="29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Telepacífico)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4774" y="2962017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695" y="1377299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130687" y="2330121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1952" y="2235244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117715" y="1666301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8388403" y="511116"/>
            <a:ext cx="331591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612401" y="3703822"/>
            <a:ext cx="2977407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5646241" y="3873747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319" y="3792592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dirty="0">
              <a:solidFill>
                <a:schemeClr val="tx1"/>
              </a:solidFill>
              <a:latin typeface="Work Sans Thin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9062172" y="3888580"/>
            <a:ext cx="1431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Cauca</a:t>
            </a:r>
          </a:p>
          <a:p>
            <a:r>
              <a:rPr lang="es-CO" sz="1400" dirty="0">
                <a:latin typeface="Work Sans Thin" pitchFamily="2" charset="77"/>
              </a:rPr>
              <a:t>Popayán</a:t>
            </a:r>
          </a:p>
          <a:p>
            <a:r>
              <a:rPr lang="es-CO" sz="1400" dirty="0">
                <a:latin typeface="Work Sans Thin" pitchFamily="2" charset="77"/>
              </a:rPr>
              <a:t>Chocó</a:t>
            </a:r>
          </a:p>
          <a:p>
            <a:r>
              <a:rPr lang="es-CO" sz="1400" dirty="0">
                <a:latin typeface="Work Sans Thin" pitchFamily="2" charset="77"/>
              </a:rPr>
              <a:t>Quibdó</a:t>
            </a:r>
          </a:p>
          <a:p>
            <a:r>
              <a:rPr lang="es-CO" sz="1400" dirty="0">
                <a:latin typeface="Work Sans Thin" pitchFamily="2" charset="77"/>
              </a:rPr>
              <a:t>Ipiales</a:t>
            </a:r>
          </a:p>
          <a:p>
            <a:r>
              <a:rPr lang="es-CO" sz="1400" dirty="0">
                <a:latin typeface="Work Sans Thin" pitchFamily="2" charset="77"/>
              </a:rPr>
              <a:t>Nariño</a:t>
            </a:r>
          </a:p>
          <a:p>
            <a:r>
              <a:rPr lang="es-CO" sz="1400" dirty="0">
                <a:latin typeface="Work Sans Thin" pitchFamily="2" charset="77"/>
              </a:rPr>
              <a:t>Pasto</a:t>
            </a:r>
          </a:p>
          <a:p>
            <a:r>
              <a:rPr lang="es-CO" sz="1400" dirty="0">
                <a:latin typeface="Work Sans Thin" pitchFamily="2" charset="77"/>
              </a:rPr>
              <a:t>Tumáco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0CC803E-CB13-0744-B14B-BF5CECC251AA}"/>
              </a:ext>
            </a:extLst>
          </p:cNvPr>
          <p:cNvSpPr txBox="1"/>
          <p:nvPr/>
        </p:nvSpPr>
        <p:spPr>
          <a:xfrm>
            <a:off x="10284825" y="3873747"/>
            <a:ext cx="19553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Buenaventura</a:t>
            </a:r>
          </a:p>
          <a:p>
            <a:r>
              <a:rPr lang="es-CO" sz="1400" dirty="0">
                <a:latin typeface="Work Sans Thin" pitchFamily="2" charset="77"/>
              </a:rPr>
              <a:t>Cali</a:t>
            </a:r>
          </a:p>
          <a:p>
            <a:r>
              <a:rPr lang="es-CO" sz="1400" dirty="0">
                <a:latin typeface="Work Sans Thin" pitchFamily="2" charset="77"/>
              </a:rPr>
              <a:t>Cartago</a:t>
            </a:r>
          </a:p>
          <a:p>
            <a:r>
              <a:rPr lang="es-CO" sz="1400" dirty="0">
                <a:latin typeface="Work Sans Thin" pitchFamily="2" charset="77"/>
              </a:rPr>
              <a:t>Buga</a:t>
            </a:r>
          </a:p>
          <a:p>
            <a:r>
              <a:rPr lang="es-CO" sz="1400" dirty="0">
                <a:latin typeface="Work Sans Thin" pitchFamily="2" charset="77"/>
              </a:rPr>
              <a:t>Jamundí</a:t>
            </a:r>
          </a:p>
          <a:p>
            <a:r>
              <a:rPr lang="es-CO" sz="1400" dirty="0">
                <a:latin typeface="Work Sans Thin" pitchFamily="2" charset="77"/>
              </a:rPr>
              <a:t>Palmira</a:t>
            </a:r>
          </a:p>
          <a:p>
            <a:r>
              <a:rPr lang="es-CO" sz="1400" dirty="0">
                <a:latin typeface="Work Sans Thin" pitchFamily="2" charset="77"/>
              </a:rPr>
              <a:t>Tuluá</a:t>
            </a:r>
          </a:p>
          <a:p>
            <a:r>
              <a:rPr lang="es-CO" sz="1400" dirty="0">
                <a:latin typeface="Work Sans Thin" pitchFamily="2" charset="77"/>
              </a:rPr>
              <a:t>Valle del cauca</a:t>
            </a:r>
          </a:p>
          <a:p>
            <a:r>
              <a:rPr lang="es-CO" sz="1400" dirty="0">
                <a:latin typeface="Work Sans Thin" pitchFamily="2" charset="77"/>
              </a:rPr>
              <a:t>Yumbo</a:t>
            </a:r>
          </a:p>
          <a:p>
            <a:endParaRPr lang="es-CO" dirty="0"/>
          </a:p>
        </p:txBody>
      </p:sp>
      <p:sp>
        <p:nvSpPr>
          <p:cNvPr id="46" name="Freeform 15">
            <a:extLst>
              <a:ext uri="{FF2B5EF4-FFF2-40B4-BE49-F238E27FC236}">
                <a16:creationId xmlns:a16="http://schemas.microsoft.com/office/drawing/2014/main" id="{D89B14EC-E1F7-5A4B-9645-D6A9A731B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1308" y="131729"/>
            <a:ext cx="927776" cy="1994558"/>
          </a:xfrm>
          <a:custGeom>
            <a:avLst/>
            <a:gdLst>
              <a:gd name="T0" fmla="*/ 2198 w 2305"/>
              <a:gd name="T1" fmla="*/ 3211 h 5092"/>
              <a:gd name="T2" fmla="*/ 2162 w 2305"/>
              <a:gd name="T3" fmla="*/ 2929 h 5092"/>
              <a:gd name="T4" fmla="*/ 1995 w 2305"/>
              <a:gd name="T5" fmla="*/ 2752 h 5092"/>
              <a:gd name="T6" fmla="*/ 1730 w 2305"/>
              <a:gd name="T7" fmla="*/ 2646 h 5092"/>
              <a:gd name="T8" fmla="*/ 1421 w 2305"/>
              <a:gd name="T9" fmla="*/ 2567 h 5092"/>
              <a:gd name="T10" fmla="*/ 1377 w 2305"/>
              <a:gd name="T11" fmla="*/ 2329 h 5092"/>
              <a:gd name="T12" fmla="*/ 1183 w 2305"/>
              <a:gd name="T13" fmla="*/ 2152 h 5092"/>
              <a:gd name="T14" fmla="*/ 1253 w 2305"/>
              <a:gd name="T15" fmla="*/ 1923 h 5092"/>
              <a:gd name="T16" fmla="*/ 1412 w 2305"/>
              <a:gd name="T17" fmla="*/ 1720 h 5092"/>
              <a:gd name="T18" fmla="*/ 1668 w 2305"/>
              <a:gd name="T19" fmla="*/ 1614 h 5092"/>
              <a:gd name="T20" fmla="*/ 1456 w 2305"/>
              <a:gd name="T21" fmla="*/ 1393 h 5092"/>
              <a:gd name="T22" fmla="*/ 945 w 2305"/>
              <a:gd name="T23" fmla="*/ 829 h 5092"/>
              <a:gd name="T24" fmla="*/ 1112 w 2305"/>
              <a:gd name="T25" fmla="*/ 618 h 5092"/>
              <a:gd name="T26" fmla="*/ 1059 w 2305"/>
              <a:gd name="T27" fmla="*/ 371 h 5092"/>
              <a:gd name="T28" fmla="*/ 768 w 2305"/>
              <a:gd name="T29" fmla="*/ 177 h 5092"/>
              <a:gd name="T30" fmla="*/ 503 w 2305"/>
              <a:gd name="T31" fmla="*/ 106 h 5092"/>
              <a:gd name="T32" fmla="*/ 627 w 2305"/>
              <a:gd name="T33" fmla="*/ 371 h 5092"/>
              <a:gd name="T34" fmla="*/ 786 w 2305"/>
              <a:gd name="T35" fmla="*/ 609 h 5092"/>
              <a:gd name="T36" fmla="*/ 742 w 2305"/>
              <a:gd name="T37" fmla="*/ 829 h 5092"/>
              <a:gd name="T38" fmla="*/ 283 w 2305"/>
              <a:gd name="T39" fmla="*/ 1120 h 5092"/>
              <a:gd name="T40" fmla="*/ 186 w 2305"/>
              <a:gd name="T41" fmla="*/ 1279 h 5092"/>
              <a:gd name="T42" fmla="*/ 71 w 2305"/>
              <a:gd name="T43" fmla="*/ 1605 h 5092"/>
              <a:gd name="T44" fmla="*/ 309 w 2305"/>
              <a:gd name="T45" fmla="*/ 1852 h 5092"/>
              <a:gd name="T46" fmla="*/ 389 w 2305"/>
              <a:gd name="T47" fmla="*/ 2011 h 5092"/>
              <a:gd name="T48" fmla="*/ 583 w 2305"/>
              <a:gd name="T49" fmla="*/ 2117 h 5092"/>
              <a:gd name="T50" fmla="*/ 671 w 2305"/>
              <a:gd name="T51" fmla="*/ 2346 h 5092"/>
              <a:gd name="T52" fmla="*/ 556 w 2305"/>
              <a:gd name="T53" fmla="*/ 2549 h 5092"/>
              <a:gd name="T54" fmla="*/ 662 w 2305"/>
              <a:gd name="T55" fmla="*/ 2805 h 5092"/>
              <a:gd name="T56" fmla="*/ 750 w 2305"/>
              <a:gd name="T57" fmla="*/ 3035 h 5092"/>
              <a:gd name="T58" fmla="*/ 697 w 2305"/>
              <a:gd name="T59" fmla="*/ 3317 h 5092"/>
              <a:gd name="T60" fmla="*/ 503 w 2305"/>
              <a:gd name="T61" fmla="*/ 3379 h 5092"/>
              <a:gd name="T62" fmla="*/ 618 w 2305"/>
              <a:gd name="T63" fmla="*/ 3546 h 5092"/>
              <a:gd name="T64" fmla="*/ 689 w 2305"/>
              <a:gd name="T65" fmla="*/ 3820 h 5092"/>
              <a:gd name="T66" fmla="*/ 750 w 2305"/>
              <a:gd name="T67" fmla="*/ 4146 h 5092"/>
              <a:gd name="T68" fmla="*/ 777 w 2305"/>
              <a:gd name="T69" fmla="*/ 4464 h 5092"/>
              <a:gd name="T70" fmla="*/ 653 w 2305"/>
              <a:gd name="T71" fmla="*/ 4746 h 5092"/>
              <a:gd name="T72" fmla="*/ 547 w 2305"/>
              <a:gd name="T73" fmla="*/ 4914 h 5092"/>
              <a:gd name="T74" fmla="*/ 768 w 2305"/>
              <a:gd name="T75" fmla="*/ 4870 h 5092"/>
              <a:gd name="T76" fmla="*/ 998 w 2305"/>
              <a:gd name="T77" fmla="*/ 4879 h 5092"/>
              <a:gd name="T78" fmla="*/ 1333 w 2305"/>
              <a:gd name="T79" fmla="*/ 5011 h 5092"/>
              <a:gd name="T80" fmla="*/ 1686 w 2305"/>
              <a:gd name="T81" fmla="*/ 5029 h 5092"/>
              <a:gd name="T82" fmla="*/ 1827 w 2305"/>
              <a:gd name="T83" fmla="*/ 4835 h 5092"/>
              <a:gd name="T84" fmla="*/ 1668 w 2305"/>
              <a:gd name="T85" fmla="*/ 4579 h 5092"/>
              <a:gd name="T86" fmla="*/ 1906 w 2305"/>
              <a:gd name="T87" fmla="*/ 4235 h 5092"/>
              <a:gd name="T88" fmla="*/ 2154 w 2305"/>
              <a:gd name="T89" fmla="*/ 3996 h 5092"/>
              <a:gd name="T90" fmla="*/ 2012 w 2305"/>
              <a:gd name="T91" fmla="*/ 3758 h 5092"/>
              <a:gd name="T92" fmla="*/ 2039 w 2305"/>
              <a:gd name="T93" fmla="*/ 3538 h 5092"/>
              <a:gd name="T94" fmla="*/ 2304 w 2305"/>
              <a:gd name="T95" fmla="*/ 3432 h 5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305" h="5092">
                <a:moveTo>
                  <a:pt x="2277" y="3352"/>
                </a:moveTo>
                <a:lnTo>
                  <a:pt x="2268" y="3308"/>
                </a:lnTo>
                <a:lnTo>
                  <a:pt x="2233" y="3273"/>
                </a:lnTo>
                <a:lnTo>
                  <a:pt x="2198" y="3211"/>
                </a:lnTo>
                <a:lnTo>
                  <a:pt x="2207" y="3141"/>
                </a:lnTo>
                <a:lnTo>
                  <a:pt x="2171" y="3088"/>
                </a:lnTo>
                <a:lnTo>
                  <a:pt x="2127" y="3017"/>
                </a:lnTo>
                <a:lnTo>
                  <a:pt x="2162" y="2929"/>
                </a:lnTo>
                <a:lnTo>
                  <a:pt x="2171" y="2867"/>
                </a:lnTo>
                <a:lnTo>
                  <a:pt x="2145" y="2814"/>
                </a:lnTo>
                <a:lnTo>
                  <a:pt x="2039" y="2823"/>
                </a:lnTo>
                <a:lnTo>
                  <a:pt x="1995" y="2752"/>
                </a:lnTo>
                <a:lnTo>
                  <a:pt x="2004" y="2664"/>
                </a:lnTo>
                <a:lnTo>
                  <a:pt x="1977" y="2611"/>
                </a:lnTo>
                <a:lnTo>
                  <a:pt x="1871" y="2620"/>
                </a:lnTo>
                <a:lnTo>
                  <a:pt x="1730" y="2646"/>
                </a:lnTo>
                <a:lnTo>
                  <a:pt x="1633" y="2664"/>
                </a:lnTo>
                <a:lnTo>
                  <a:pt x="1527" y="2673"/>
                </a:lnTo>
                <a:lnTo>
                  <a:pt x="1448" y="2638"/>
                </a:lnTo>
                <a:lnTo>
                  <a:pt x="1421" y="2567"/>
                </a:lnTo>
                <a:lnTo>
                  <a:pt x="1359" y="2532"/>
                </a:lnTo>
                <a:lnTo>
                  <a:pt x="1351" y="2470"/>
                </a:lnTo>
                <a:lnTo>
                  <a:pt x="1351" y="2399"/>
                </a:lnTo>
                <a:lnTo>
                  <a:pt x="1377" y="2329"/>
                </a:lnTo>
                <a:lnTo>
                  <a:pt x="1324" y="2293"/>
                </a:lnTo>
                <a:lnTo>
                  <a:pt x="1262" y="2241"/>
                </a:lnTo>
                <a:lnTo>
                  <a:pt x="1236" y="2179"/>
                </a:lnTo>
                <a:lnTo>
                  <a:pt x="1183" y="2152"/>
                </a:lnTo>
                <a:lnTo>
                  <a:pt x="1174" y="2082"/>
                </a:lnTo>
                <a:lnTo>
                  <a:pt x="1121" y="2029"/>
                </a:lnTo>
                <a:lnTo>
                  <a:pt x="1121" y="1976"/>
                </a:lnTo>
                <a:lnTo>
                  <a:pt x="1253" y="1923"/>
                </a:lnTo>
                <a:lnTo>
                  <a:pt x="1315" y="1888"/>
                </a:lnTo>
                <a:lnTo>
                  <a:pt x="1306" y="1817"/>
                </a:lnTo>
                <a:lnTo>
                  <a:pt x="1298" y="1746"/>
                </a:lnTo>
                <a:lnTo>
                  <a:pt x="1412" y="1720"/>
                </a:lnTo>
                <a:lnTo>
                  <a:pt x="1492" y="1738"/>
                </a:lnTo>
                <a:lnTo>
                  <a:pt x="1562" y="1755"/>
                </a:lnTo>
                <a:lnTo>
                  <a:pt x="1633" y="1746"/>
                </a:lnTo>
                <a:lnTo>
                  <a:pt x="1668" y="1614"/>
                </a:lnTo>
                <a:lnTo>
                  <a:pt x="1651" y="1526"/>
                </a:lnTo>
                <a:lnTo>
                  <a:pt x="1615" y="1455"/>
                </a:lnTo>
                <a:lnTo>
                  <a:pt x="1545" y="1402"/>
                </a:lnTo>
                <a:lnTo>
                  <a:pt x="1456" y="1393"/>
                </a:lnTo>
                <a:lnTo>
                  <a:pt x="1271" y="1173"/>
                </a:lnTo>
                <a:lnTo>
                  <a:pt x="962" y="943"/>
                </a:lnTo>
                <a:lnTo>
                  <a:pt x="900" y="864"/>
                </a:lnTo>
                <a:lnTo>
                  <a:pt x="945" y="829"/>
                </a:lnTo>
                <a:lnTo>
                  <a:pt x="1006" y="785"/>
                </a:lnTo>
                <a:lnTo>
                  <a:pt x="1024" y="705"/>
                </a:lnTo>
                <a:lnTo>
                  <a:pt x="1033" y="644"/>
                </a:lnTo>
                <a:lnTo>
                  <a:pt x="1112" y="618"/>
                </a:lnTo>
                <a:lnTo>
                  <a:pt x="1103" y="556"/>
                </a:lnTo>
                <a:lnTo>
                  <a:pt x="1077" y="494"/>
                </a:lnTo>
                <a:lnTo>
                  <a:pt x="1095" y="441"/>
                </a:lnTo>
                <a:lnTo>
                  <a:pt x="1059" y="371"/>
                </a:lnTo>
                <a:lnTo>
                  <a:pt x="971" y="371"/>
                </a:lnTo>
                <a:lnTo>
                  <a:pt x="927" y="327"/>
                </a:lnTo>
                <a:lnTo>
                  <a:pt x="865" y="203"/>
                </a:lnTo>
                <a:lnTo>
                  <a:pt x="768" y="177"/>
                </a:lnTo>
                <a:lnTo>
                  <a:pt x="697" y="141"/>
                </a:lnTo>
                <a:lnTo>
                  <a:pt x="689" y="80"/>
                </a:lnTo>
                <a:lnTo>
                  <a:pt x="583" y="0"/>
                </a:lnTo>
                <a:lnTo>
                  <a:pt x="503" y="106"/>
                </a:lnTo>
                <a:lnTo>
                  <a:pt x="512" y="168"/>
                </a:lnTo>
                <a:lnTo>
                  <a:pt x="565" y="221"/>
                </a:lnTo>
                <a:lnTo>
                  <a:pt x="627" y="291"/>
                </a:lnTo>
                <a:lnTo>
                  <a:pt x="627" y="371"/>
                </a:lnTo>
                <a:lnTo>
                  <a:pt x="680" y="424"/>
                </a:lnTo>
                <a:lnTo>
                  <a:pt x="742" y="486"/>
                </a:lnTo>
                <a:lnTo>
                  <a:pt x="759" y="556"/>
                </a:lnTo>
                <a:lnTo>
                  <a:pt x="786" y="609"/>
                </a:lnTo>
                <a:lnTo>
                  <a:pt x="812" y="696"/>
                </a:lnTo>
                <a:lnTo>
                  <a:pt x="803" y="740"/>
                </a:lnTo>
                <a:lnTo>
                  <a:pt x="803" y="793"/>
                </a:lnTo>
                <a:lnTo>
                  <a:pt x="742" y="829"/>
                </a:lnTo>
                <a:lnTo>
                  <a:pt x="671" y="855"/>
                </a:lnTo>
                <a:lnTo>
                  <a:pt x="406" y="1217"/>
                </a:lnTo>
                <a:lnTo>
                  <a:pt x="344" y="1199"/>
                </a:lnTo>
                <a:lnTo>
                  <a:pt x="283" y="1120"/>
                </a:lnTo>
                <a:lnTo>
                  <a:pt x="230" y="1067"/>
                </a:lnTo>
                <a:lnTo>
                  <a:pt x="177" y="1093"/>
                </a:lnTo>
                <a:lnTo>
                  <a:pt x="186" y="1199"/>
                </a:lnTo>
                <a:lnTo>
                  <a:pt x="186" y="1279"/>
                </a:lnTo>
                <a:lnTo>
                  <a:pt x="97" y="1323"/>
                </a:lnTo>
                <a:lnTo>
                  <a:pt x="80" y="1358"/>
                </a:lnTo>
                <a:lnTo>
                  <a:pt x="0" y="1552"/>
                </a:lnTo>
                <a:lnTo>
                  <a:pt x="71" y="1605"/>
                </a:lnTo>
                <a:lnTo>
                  <a:pt x="142" y="1667"/>
                </a:lnTo>
                <a:lnTo>
                  <a:pt x="239" y="1729"/>
                </a:lnTo>
                <a:lnTo>
                  <a:pt x="283" y="1791"/>
                </a:lnTo>
                <a:lnTo>
                  <a:pt x="309" y="1852"/>
                </a:lnTo>
                <a:lnTo>
                  <a:pt x="265" y="1888"/>
                </a:lnTo>
                <a:lnTo>
                  <a:pt x="239" y="1949"/>
                </a:lnTo>
                <a:lnTo>
                  <a:pt x="309" y="1985"/>
                </a:lnTo>
                <a:lnTo>
                  <a:pt x="389" y="2011"/>
                </a:lnTo>
                <a:lnTo>
                  <a:pt x="442" y="2073"/>
                </a:lnTo>
                <a:lnTo>
                  <a:pt x="459" y="2161"/>
                </a:lnTo>
                <a:lnTo>
                  <a:pt x="512" y="2117"/>
                </a:lnTo>
                <a:lnTo>
                  <a:pt x="583" y="2117"/>
                </a:lnTo>
                <a:lnTo>
                  <a:pt x="636" y="2161"/>
                </a:lnTo>
                <a:lnTo>
                  <a:pt x="627" y="2205"/>
                </a:lnTo>
                <a:lnTo>
                  <a:pt x="671" y="2267"/>
                </a:lnTo>
                <a:lnTo>
                  <a:pt x="671" y="2346"/>
                </a:lnTo>
                <a:lnTo>
                  <a:pt x="671" y="2435"/>
                </a:lnTo>
                <a:lnTo>
                  <a:pt x="636" y="2470"/>
                </a:lnTo>
                <a:lnTo>
                  <a:pt x="627" y="2532"/>
                </a:lnTo>
                <a:lnTo>
                  <a:pt x="556" y="2549"/>
                </a:lnTo>
                <a:lnTo>
                  <a:pt x="547" y="2629"/>
                </a:lnTo>
                <a:lnTo>
                  <a:pt x="539" y="2708"/>
                </a:lnTo>
                <a:lnTo>
                  <a:pt x="609" y="2743"/>
                </a:lnTo>
                <a:lnTo>
                  <a:pt x="662" y="2805"/>
                </a:lnTo>
                <a:lnTo>
                  <a:pt x="697" y="2858"/>
                </a:lnTo>
                <a:lnTo>
                  <a:pt x="697" y="2920"/>
                </a:lnTo>
                <a:lnTo>
                  <a:pt x="733" y="2973"/>
                </a:lnTo>
                <a:lnTo>
                  <a:pt x="750" y="3035"/>
                </a:lnTo>
                <a:lnTo>
                  <a:pt x="812" y="3096"/>
                </a:lnTo>
                <a:lnTo>
                  <a:pt x="803" y="3176"/>
                </a:lnTo>
                <a:lnTo>
                  <a:pt x="750" y="3246"/>
                </a:lnTo>
                <a:lnTo>
                  <a:pt x="697" y="3317"/>
                </a:lnTo>
                <a:lnTo>
                  <a:pt x="662" y="3361"/>
                </a:lnTo>
                <a:lnTo>
                  <a:pt x="583" y="3352"/>
                </a:lnTo>
                <a:lnTo>
                  <a:pt x="512" y="3317"/>
                </a:lnTo>
                <a:lnTo>
                  <a:pt x="503" y="3379"/>
                </a:lnTo>
                <a:lnTo>
                  <a:pt x="468" y="3441"/>
                </a:lnTo>
                <a:lnTo>
                  <a:pt x="521" y="3458"/>
                </a:lnTo>
                <a:lnTo>
                  <a:pt x="618" y="3485"/>
                </a:lnTo>
                <a:lnTo>
                  <a:pt x="618" y="3546"/>
                </a:lnTo>
                <a:lnTo>
                  <a:pt x="653" y="3608"/>
                </a:lnTo>
                <a:lnTo>
                  <a:pt x="653" y="3679"/>
                </a:lnTo>
                <a:lnTo>
                  <a:pt x="653" y="3749"/>
                </a:lnTo>
                <a:lnTo>
                  <a:pt x="689" y="3820"/>
                </a:lnTo>
                <a:lnTo>
                  <a:pt x="680" y="3917"/>
                </a:lnTo>
                <a:lnTo>
                  <a:pt x="715" y="3979"/>
                </a:lnTo>
                <a:lnTo>
                  <a:pt x="689" y="4049"/>
                </a:lnTo>
                <a:lnTo>
                  <a:pt x="750" y="4146"/>
                </a:lnTo>
                <a:lnTo>
                  <a:pt x="733" y="4226"/>
                </a:lnTo>
                <a:lnTo>
                  <a:pt x="777" y="4279"/>
                </a:lnTo>
                <a:lnTo>
                  <a:pt x="777" y="4367"/>
                </a:lnTo>
                <a:lnTo>
                  <a:pt x="777" y="4464"/>
                </a:lnTo>
                <a:lnTo>
                  <a:pt x="777" y="4552"/>
                </a:lnTo>
                <a:lnTo>
                  <a:pt x="768" y="4614"/>
                </a:lnTo>
                <a:lnTo>
                  <a:pt x="715" y="4685"/>
                </a:lnTo>
                <a:lnTo>
                  <a:pt x="653" y="4746"/>
                </a:lnTo>
                <a:lnTo>
                  <a:pt x="556" y="4799"/>
                </a:lnTo>
                <a:lnTo>
                  <a:pt x="539" y="4861"/>
                </a:lnTo>
                <a:lnTo>
                  <a:pt x="636" y="4861"/>
                </a:lnTo>
                <a:lnTo>
                  <a:pt x="547" y="4914"/>
                </a:lnTo>
                <a:lnTo>
                  <a:pt x="556" y="4958"/>
                </a:lnTo>
                <a:lnTo>
                  <a:pt x="645" y="4923"/>
                </a:lnTo>
                <a:lnTo>
                  <a:pt x="715" y="4949"/>
                </a:lnTo>
                <a:lnTo>
                  <a:pt x="768" y="4870"/>
                </a:lnTo>
                <a:lnTo>
                  <a:pt x="795" y="4905"/>
                </a:lnTo>
                <a:lnTo>
                  <a:pt x="839" y="4852"/>
                </a:lnTo>
                <a:lnTo>
                  <a:pt x="927" y="4852"/>
                </a:lnTo>
                <a:lnTo>
                  <a:pt x="998" y="4879"/>
                </a:lnTo>
                <a:lnTo>
                  <a:pt x="1086" y="4932"/>
                </a:lnTo>
                <a:lnTo>
                  <a:pt x="1130" y="4967"/>
                </a:lnTo>
                <a:lnTo>
                  <a:pt x="1245" y="4941"/>
                </a:lnTo>
                <a:lnTo>
                  <a:pt x="1333" y="5011"/>
                </a:lnTo>
                <a:lnTo>
                  <a:pt x="1403" y="5055"/>
                </a:lnTo>
                <a:lnTo>
                  <a:pt x="1509" y="5091"/>
                </a:lnTo>
                <a:lnTo>
                  <a:pt x="1553" y="5029"/>
                </a:lnTo>
                <a:lnTo>
                  <a:pt x="1686" y="5029"/>
                </a:lnTo>
                <a:lnTo>
                  <a:pt x="1721" y="4949"/>
                </a:lnTo>
                <a:lnTo>
                  <a:pt x="1783" y="4923"/>
                </a:lnTo>
                <a:lnTo>
                  <a:pt x="1845" y="4905"/>
                </a:lnTo>
                <a:lnTo>
                  <a:pt x="1827" y="4835"/>
                </a:lnTo>
                <a:lnTo>
                  <a:pt x="1739" y="4799"/>
                </a:lnTo>
                <a:lnTo>
                  <a:pt x="1721" y="4746"/>
                </a:lnTo>
                <a:lnTo>
                  <a:pt x="1686" y="4676"/>
                </a:lnTo>
                <a:lnTo>
                  <a:pt x="1668" y="4579"/>
                </a:lnTo>
                <a:lnTo>
                  <a:pt x="1739" y="4579"/>
                </a:lnTo>
                <a:lnTo>
                  <a:pt x="1756" y="4508"/>
                </a:lnTo>
                <a:lnTo>
                  <a:pt x="1845" y="4341"/>
                </a:lnTo>
                <a:lnTo>
                  <a:pt x="1906" y="4235"/>
                </a:lnTo>
                <a:lnTo>
                  <a:pt x="1933" y="4191"/>
                </a:lnTo>
                <a:lnTo>
                  <a:pt x="2012" y="4164"/>
                </a:lnTo>
                <a:lnTo>
                  <a:pt x="2092" y="4076"/>
                </a:lnTo>
                <a:lnTo>
                  <a:pt x="2154" y="3996"/>
                </a:lnTo>
                <a:lnTo>
                  <a:pt x="2136" y="3944"/>
                </a:lnTo>
                <a:lnTo>
                  <a:pt x="2065" y="3899"/>
                </a:lnTo>
                <a:lnTo>
                  <a:pt x="2057" y="3829"/>
                </a:lnTo>
                <a:lnTo>
                  <a:pt x="2012" y="3758"/>
                </a:lnTo>
                <a:lnTo>
                  <a:pt x="1959" y="3714"/>
                </a:lnTo>
                <a:lnTo>
                  <a:pt x="1915" y="3644"/>
                </a:lnTo>
                <a:lnTo>
                  <a:pt x="1995" y="3599"/>
                </a:lnTo>
                <a:lnTo>
                  <a:pt x="2039" y="3538"/>
                </a:lnTo>
                <a:lnTo>
                  <a:pt x="2092" y="3485"/>
                </a:lnTo>
                <a:lnTo>
                  <a:pt x="2145" y="3485"/>
                </a:lnTo>
                <a:lnTo>
                  <a:pt x="2198" y="3432"/>
                </a:lnTo>
                <a:lnTo>
                  <a:pt x="2304" y="3432"/>
                </a:lnTo>
                <a:lnTo>
                  <a:pt x="2277" y="3352"/>
                </a:lnTo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7" name="Freeform 18">
            <a:extLst>
              <a:ext uri="{FF2B5EF4-FFF2-40B4-BE49-F238E27FC236}">
                <a16:creationId xmlns:a16="http://schemas.microsoft.com/office/drawing/2014/main" id="{E718D2B3-7EAC-964B-9C55-01208E9EB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9004" y="1676787"/>
            <a:ext cx="881655" cy="866899"/>
          </a:xfrm>
          <a:custGeom>
            <a:avLst/>
            <a:gdLst>
              <a:gd name="T0" fmla="*/ 1951 w 2190"/>
              <a:gd name="T1" fmla="*/ 441 h 2215"/>
              <a:gd name="T2" fmla="*/ 2012 w 2190"/>
              <a:gd name="T3" fmla="*/ 635 h 2215"/>
              <a:gd name="T4" fmla="*/ 2065 w 2190"/>
              <a:gd name="T5" fmla="*/ 856 h 2215"/>
              <a:gd name="T6" fmla="*/ 2162 w 2190"/>
              <a:gd name="T7" fmla="*/ 1014 h 2215"/>
              <a:gd name="T8" fmla="*/ 2118 w 2190"/>
              <a:gd name="T9" fmla="*/ 1156 h 2215"/>
              <a:gd name="T10" fmla="*/ 1942 w 2190"/>
              <a:gd name="T11" fmla="*/ 1332 h 2215"/>
              <a:gd name="T12" fmla="*/ 1880 w 2190"/>
              <a:gd name="T13" fmla="*/ 1588 h 2215"/>
              <a:gd name="T14" fmla="*/ 1818 w 2190"/>
              <a:gd name="T15" fmla="*/ 1853 h 2215"/>
              <a:gd name="T16" fmla="*/ 1712 w 2190"/>
              <a:gd name="T17" fmla="*/ 1994 h 2215"/>
              <a:gd name="T18" fmla="*/ 1492 w 2190"/>
              <a:gd name="T19" fmla="*/ 1906 h 2215"/>
              <a:gd name="T20" fmla="*/ 1271 w 2190"/>
              <a:gd name="T21" fmla="*/ 1914 h 2215"/>
              <a:gd name="T22" fmla="*/ 1253 w 2190"/>
              <a:gd name="T23" fmla="*/ 2100 h 2215"/>
              <a:gd name="T24" fmla="*/ 989 w 2190"/>
              <a:gd name="T25" fmla="*/ 2153 h 2215"/>
              <a:gd name="T26" fmla="*/ 874 w 2190"/>
              <a:gd name="T27" fmla="*/ 2214 h 2215"/>
              <a:gd name="T28" fmla="*/ 645 w 2190"/>
              <a:gd name="T29" fmla="*/ 2170 h 2215"/>
              <a:gd name="T30" fmla="*/ 406 w 2190"/>
              <a:gd name="T31" fmla="*/ 2153 h 2215"/>
              <a:gd name="T32" fmla="*/ 274 w 2190"/>
              <a:gd name="T33" fmla="*/ 2082 h 2215"/>
              <a:gd name="T34" fmla="*/ 115 w 2190"/>
              <a:gd name="T35" fmla="*/ 1994 h 2215"/>
              <a:gd name="T36" fmla="*/ 97 w 2190"/>
              <a:gd name="T37" fmla="*/ 1906 h 2215"/>
              <a:gd name="T38" fmla="*/ 247 w 2190"/>
              <a:gd name="T39" fmla="*/ 1809 h 2215"/>
              <a:gd name="T40" fmla="*/ 362 w 2190"/>
              <a:gd name="T41" fmla="*/ 1597 h 2215"/>
              <a:gd name="T42" fmla="*/ 477 w 2190"/>
              <a:gd name="T43" fmla="*/ 1500 h 2215"/>
              <a:gd name="T44" fmla="*/ 521 w 2190"/>
              <a:gd name="T45" fmla="*/ 1394 h 2215"/>
              <a:gd name="T46" fmla="*/ 556 w 2190"/>
              <a:gd name="T47" fmla="*/ 1314 h 2215"/>
              <a:gd name="T48" fmla="*/ 574 w 2190"/>
              <a:gd name="T49" fmla="*/ 1253 h 2215"/>
              <a:gd name="T50" fmla="*/ 547 w 2190"/>
              <a:gd name="T51" fmla="*/ 1235 h 2215"/>
              <a:gd name="T52" fmla="*/ 442 w 2190"/>
              <a:gd name="T53" fmla="*/ 1288 h 2215"/>
              <a:gd name="T54" fmla="*/ 265 w 2190"/>
              <a:gd name="T55" fmla="*/ 1235 h 2215"/>
              <a:gd name="T56" fmla="*/ 292 w 2190"/>
              <a:gd name="T57" fmla="*/ 1103 h 2215"/>
              <a:gd name="T58" fmla="*/ 159 w 2190"/>
              <a:gd name="T59" fmla="*/ 1191 h 2215"/>
              <a:gd name="T60" fmla="*/ 53 w 2190"/>
              <a:gd name="T61" fmla="*/ 1103 h 2215"/>
              <a:gd name="T62" fmla="*/ 159 w 2190"/>
              <a:gd name="T63" fmla="*/ 1014 h 2215"/>
              <a:gd name="T64" fmla="*/ 283 w 2190"/>
              <a:gd name="T65" fmla="*/ 917 h 2215"/>
              <a:gd name="T66" fmla="*/ 530 w 2190"/>
              <a:gd name="T67" fmla="*/ 997 h 2215"/>
              <a:gd name="T68" fmla="*/ 777 w 2190"/>
              <a:gd name="T69" fmla="*/ 1076 h 2215"/>
              <a:gd name="T70" fmla="*/ 997 w 2190"/>
              <a:gd name="T71" fmla="*/ 1094 h 2215"/>
              <a:gd name="T72" fmla="*/ 1227 w 2190"/>
              <a:gd name="T73" fmla="*/ 988 h 2215"/>
              <a:gd name="T74" fmla="*/ 1183 w 2190"/>
              <a:gd name="T75" fmla="*/ 864 h 2215"/>
              <a:gd name="T76" fmla="*/ 1112 w 2190"/>
              <a:gd name="T77" fmla="*/ 644 h 2215"/>
              <a:gd name="T78" fmla="*/ 1289 w 2190"/>
              <a:gd name="T79" fmla="*/ 406 h 2215"/>
              <a:gd name="T80" fmla="*/ 1456 w 2190"/>
              <a:gd name="T81" fmla="*/ 229 h 2215"/>
              <a:gd name="T82" fmla="*/ 1580 w 2190"/>
              <a:gd name="T83" fmla="*/ 9 h 2215"/>
              <a:gd name="T84" fmla="*/ 1765 w 2190"/>
              <a:gd name="T85" fmla="*/ 97 h 2215"/>
              <a:gd name="T86" fmla="*/ 1845 w 2190"/>
              <a:gd name="T87" fmla="*/ 229 h 2215"/>
              <a:gd name="T88" fmla="*/ 2012 w 2190"/>
              <a:gd name="T89" fmla="*/ 300 h 2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90" h="2215">
                <a:moveTo>
                  <a:pt x="2039" y="388"/>
                </a:moveTo>
                <a:lnTo>
                  <a:pt x="1986" y="397"/>
                </a:lnTo>
                <a:lnTo>
                  <a:pt x="1951" y="441"/>
                </a:lnTo>
                <a:lnTo>
                  <a:pt x="1968" y="511"/>
                </a:lnTo>
                <a:lnTo>
                  <a:pt x="1977" y="582"/>
                </a:lnTo>
                <a:lnTo>
                  <a:pt x="2012" y="635"/>
                </a:lnTo>
                <a:lnTo>
                  <a:pt x="2056" y="688"/>
                </a:lnTo>
                <a:lnTo>
                  <a:pt x="2039" y="759"/>
                </a:lnTo>
                <a:lnTo>
                  <a:pt x="2065" y="856"/>
                </a:lnTo>
                <a:lnTo>
                  <a:pt x="2065" y="935"/>
                </a:lnTo>
                <a:lnTo>
                  <a:pt x="2101" y="997"/>
                </a:lnTo>
                <a:lnTo>
                  <a:pt x="2162" y="1014"/>
                </a:lnTo>
                <a:lnTo>
                  <a:pt x="2189" y="1059"/>
                </a:lnTo>
                <a:lnTo>
                  <a:pt x="2162" y="1111"/>
                </a:lnTo>
                <a:lnTo>
                  <a:pt x="2118" y="1156"/>
                </a:lnTo>
                <a:lnTo>
                  <a:pt x="2030" y="1173"/>
                </a:lnTo>
                <a:lnTo>
                  <a:pt x="1959" y="1235"/>
                </a:lnTo>
                <a:lnTo>
                  <a:pt x="1942" y="1332"/>
                </a:lnTo>
                <a:lnTo>
                  <a:pt x="1915" y="1438"/>
                </a:lnTo>
                <a:lnTo>
                  <a:pt x="1871" y="1500"/>
                </a:lnTo>
                <a:lnTo>
                  <a:pt x="1880" y="1588"/>
                </a:lnTo>
                <a:lnTo>
                  <a:pt x="1845" y="1676"/>
                </a:lnTo>
                <a:lnTo>
                  <a:pt x="1836" y="1764"/>
                </a:lnTo>
                <a:lnTo>
                  <a:pt x="1818" y="1853"/>
                </a:lnTo>
                <a:lnTo>
                  <a:pt x="1783" y="1923"/>
                </a:lnTo>
                <a:lnTo>
                  <a:pt x="1765" y="1994"/>
                </a:lnTo>
                <a:lnTo>
                  <a:pt x="1712" y="1994"/>
                </a:lnTo>
                <a:lnTo>
                  <a:pt x="1633" y="1967"/>
                </a:lnTo>
                <a:lnTo>
                  <a:pt x="1562" y="1906"/>
                </a:lnTo>
                <a:lnTo>
                  <a:pt x="1492" y="1906"/>
                </a:lnTo>
                <a:lnTo>
                  <a:pt x="1403" y="1932"/>
                </a:lnTo>
                <a:lnTo>
                  <a:pt x="1333" y="1879"/>
                </a:lnTo>
                <a:lnTo>
                  <a:pt x="1271" y="1914"/>
                </a:lnTo>
                <a:lnTo>
                  <a:pt x="1262" y="1967"/>
                </a:lnTo>
                <a:lnTo>
                  <a:pt x="1253" y="2038"/>
                </a:lnTo>
                <a:lnTo>
                  <a:pt x="1253" y="2100"/>
                </a:lnTo>
                <a:lnTo>
                  <a:pt x="1174" y="2117"/>
                </a:lnTo>
                <a:lnTo>
                  <a:pt x="1068" y="2117"/>
                </a:lnTo>
                <a:lnTo>
                  <a:pt x="989" y="2153"/>
                </a:lnTo>
                <a:lnTo>
                  <a:pt x="936" y="2117"/>
                </a:lnTo>
                <a:lnTo>
                  <a:pt x="918" y="2170"/>
                </a:lnTo>
                <a:lnTo>
                  <a:pt x="874" y="2214"/>
                </a:lnTo>
                <a:lnTo>
                  <a:pt x="795" y="2206"/>
                </a:lnTo>
                <a:lnTo>
                  <a:pt x="706" y="2135"/>
                </a:lnTo>
                <a:lnTo>
                  <a:pt x="645" y="2170"/>
                </a:lnTo>
                <a:lnTo>
                  <a:pt x="556" y="2153"/>
                </a:lnTo>
                <a:lnTo>
                  <a:pt x="477" y="2135"/>
                </a:lnTo>
                <a:lnTo>
                  <a:pt x="406" y="2153"/>
                </a:lnTo>
                <a:lnTo>
                  <a:pt x="380" y="2091"/>
                </a:lnTo>
                <a:lnTo>
                  <a:pt x="318" y="2056"/>
                </a:lnTo>
                <a:lnTo>
                  <a:pt x="274" y="2082"/>
                </a:lnTo>
                <a:lnTo>
                  <a:pt x="221" y="2038"/>
                </a:lnTo>
                <a:lnTo>
                  <a:pt x="186" y="1976"/>
                </a:lnTo>
                <a:lnTo>
                  <a:pt x="115" y="1994"/>
                </a:lnTo>
                <a:lnTo>
                  <a:pt x="36" y="2038"/>
                </a:lnTo>
                <a:lnTo>
                  <a:pt x="44" y="1967"/>
                </a:lnTo>
                <a:lnTo>
                  <a:pt x="97" y="1906"/>
                </a:lnTo>
                <a:lnTo>
                  <a:pt x="150" y="1862"/>
                </a:lnTo>
                <a:lnTo>
                  <a:pt x="194" y="1835"/>
                </a:lnTo>
                <a:lnTo>
                  <a:pt x="247" y="1809"/>
                </a:lnTo>
                <a:lnTo>
                  <a:pt x="256" y="1720"/>
                </a:lnTo>
                <a:lnTo>
                  <a:pt x="292" y="1659"/>
                </a:lnTo>
                <a:lnTo>
                  <a:pt x="362" y="1597"/>
                </a:lnTo>
                <a:lnTo>
                  <a:pt x="424" y="1579"/>
                </a:lnTo>
                <a:lnTo>
                  <a:pt x="433" y="1526"/>
                </a:lnTo>
                <a:lnTo>
                  <a:pt x="477" y="1500"/>
                </a:lnTo>
                <a:lnTo>
                  <a:pt x="424" y="1447"/>
                </a:lnTo>
                <a:lnTo>
                  <a:pt x="442" y="1385"/>
                </a:lnTo>
                <a:lnTo>
                  <a:pt x="521" y="1394"/>
                </a:lnTo>
                <a:lnTo>
                  <a:pt x="530" y="1314"/>
                </a:lnTo>
                <a:lnTo>
                  <a:pt x="530" y="1314"/>
                </a:lnTo>
                <a:lnTo>
                  <a:pt x="556" y="1314"/>
                </a:lnTo>
                <a:lnTo>
                  <a:pt x="574" y="1297"/>
                </a:lnTo>
                <a:lnTo>
                  <a:pt x="583" y="1270"/>
                </a:lnTo>
                <a:lnTo>
                  <a:pt x="574" y="1253"/>
                </a:lnTo>
                <a:lnTo>
                  <a:pt x="574" y="1253"/>
                </a:lnTo>
                <a:lnTo>
                  <a:pt x="556" y="1244"/>
                </a:lnTo>
                <a:lnTo>
                  <a:pt x="547" y="1235"/>
                </a:lnTo>
                <a:lnTo>
                  <a:pt x="530" y="1235"/>
                </a:lnTo>
                <a:lnTo>
                  <a:pt x="512" y="1244"/>
                </a:lnTo>
                <a:lnTo>
                  <a:pt x="442" y="1288"/>
                </a:lnTo>
                <a:lnTo>
                  <a:pt x="353" y="1314"/>
                </a:lnTo>
                <a:lnTo>
                  <a:pt x="300" y="1297"/>
                </a:lnTo>
                <a:lnTo>
                  <a:pt x="265" y="1235"/>
                </a:lnTo>
                <a:lnTo>
                  <a:pt x="318" y="1182"/>
                </a:lnTo>
                <a:lnTo>
                  <a:pt x="362" y="1111"/>
                </a:lnTo>
                <a:lnTo>
                  <a:pt x="292" y="1103"/>
                </a:lnTo>
                <a:lnTo>
                  <a:pt x="239" y="1156"/>
                </a:lnTo>
                <a:lnTo>
                  <a:pt x="212" y="1217"/>
                </a:lnTo>
                <a:lnTo>
                  <a:pt x="159" y="1191"/>
                </a:lnTo>
                <a:lnTo>
                  <a:pt x="124" y="1138"/>
                </a:lnTo>
                <a:lnTo>
                  <a:pt x="106" y="1076"/>
                </a:lnTo>
                <a:lnTo>
                  <a:pt x="53" y="1103"/>
                </a:lnTo>
                <a:lnTo>
                  <a:pt x="0" y="1023"/>
                </a:lnTo>
                <a:lnTo>
                  <a:pt x="89" y="988"/>
                </a:lnTo>
                <a:lnTo>
                  <a:pt x="159" y="1014"/>
                </a:lnTo>
                <a:lnTo>
                  <a:pt x="212" y="935"/>
                </a:lnTo>
                <a:lnTo>
                  <a:pt x="239" y="970"/>
                </a:lnTo>
                <a:lnTo>
                  <a:pt x="283" y="917"/>
                </a:lnTo>
                <a:lnTo>
                  <a:pt x="371" y="917"/>
                </a:lnTo>
                <a:lnTo>
                  <a:pt x="442" y="944"/>
                </a:lnTo>
                <a:lnTo>
                  <a:pt x="530" y="997"/>
                </a:lnTo>
                <a:lnTo>
                  <a:pt x="574" y="1032"/>
                </a:lnTo>
                <a:lnTo>
                  <a:pt x="689" y="1006"/>
                </a:lnTo>
                <a:lnTo>
                  <a:pt x="777" y="1076"/>
                </a:lnTo>
                <a:lnTo>
                  <a:pt x="847" y="1120"/>
                </a:lnTo>
                <a:lnTo>
                  <a:pt x="953" y="1156"/>
                </a:lnTo>
                <a:lnTo>
                  <a:pt x="997" y="1094"/>
                </a:lnTo>
                <a:lnTo>
                  <a:pt x="1130" y="1094"/>
                </a:lnTo>
                <a:lnTo>
                  <a:pt x="1165" y="1014"/>
                </a:lnTo>
                <a:lnTo>
                  <a:pt x="1227" y="988"/>
                </a:lnTo>
                <a:lnTo>
                  <a:pt x="1289" y="970"/>
                </a:lnTo>
                <a:lnTo>
                  <a:pt x="1271" y="900"/>
                </a:lnTo>
                <a:lnTo>
                  <a:pt x="1183" y="864"/>
                </a:lnTo>
                <a:lnTo>
                  <a:pt x="1165" y="811"/>
                </a:lnTo>
                <a:lnTo>
                  <a:pt x="1130" y="741"/>
                </a:lnTo>
                <a:lnTo>
                  <a:pt x="1112" y="644"/>
                </a:lnTo>
                <a:lnTo>
                  <a:pt x="1183" y="644"/>
                </a:lnTo>
                <a:lnTo>
                  <a:pt x="1200" y="573"/>
                </a:lnTo>
                <a:lnTo>
                  <a:pt x="1289" y="406"/>
                </a:lnTo>
                <a:lnTo>
                  <a:pt x="1350" y="300"/>
                </a:lnTo>
                <a:lnTo>
                  <a:pt x="1377" y="256"/>
                </a:lnTo>
                <a:lnTo>
                  <a:pt x="1456" y="229"/>
                </a:lnTo>
                <a:lnTo>
                  <a:pt x="1536" y="141"/>
                </a:lnTo>
                <a:lnTo>
                  <a:pt x="1598" y="61"/>
                </a:lnTo>
                <a:lnTo>
                  <a:pt x="1580" y="9"/>
                </a:lnTo>
                <a:lnTo>
                  <a:pt x="1642" y="0"/>
                </a:lnTo>
                <a:lnTo>
                  <a:pt x="1712" y="35"/>
                </a:lnTo>
                <a:lnTo>
                  <a:pt x="1765" y="97"/>
                </a:lnTo>
                <a:lnTo>
                  <a:pt x="1783" y="132"/>
                </a:lnTo>
                <a:lnTo>
                  <a:pt x="1871" y="132"/>
                </a:lnTo>
                <a:lnTo>
                  <a:pt x="1845" y="229"/>
                </a:lnTo>
                <a:lnTo>
                  <a:pt x="1898" y="273"/>
                </a:lnTo>
                <a:lnTo>
                  <a:pt x="1951" y="282"/>
                </a:lnTo>
                <a:lnTo>
                  <a:pt x="2012" y="300"/>
                </a:lnTo>
                <a:lnTo>
                  <a:pt x="2039" y="388"/>
                </a:lnTo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8" name="Freeform 24">
            <a:extLst>
              <a:ext uri="{FF2B5EF4-FFF2-40B4-BE49-F238E27FC236}">
                <a16:creationId xmlns:a16="http://schemas.microsoft.com/office/drawing/2014/main" id="{96478689-E2C1-414F-B5AE-BDEDE8ADF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7362" y="2427005"/>
            <a:ext cx="1037762" cy="998143"/>
          </a:xfrm>
          <a:custGeom>
            <a:avLst/>
            <a:gdLst>
              <a:gd name="T0" fmla="*/ 2206 w 2578"/>
              <a:gd name="T1" fmla="*/ 2021 h 2551"/>
              <a:gd name="T2" fmla="*/ 2118 w 2578"/>
              <a:gd name="T3" fmla="*/ 2206 h 2551"/>
              <a:gd name="T4" fmla="*/ 2383 w 2578"/>
              <a:gd name="T5" fmla="*/ 2453 h 2551"/>
              <a:gd name="T6" fmla="*/ 2268 w 2578"/>
              <a:gd name="T7" fmla="*/ 2506 h 2551"/>
              <a:gd name="T8" fmla="*/ 2092 w 2578"/>
              <a:gd name="T9" fmla="*/ 2550 h 2551"/>
              <a:gd name="T10" fmla="*/ 1942 w 2578"/>
              <a:gd name="T11" fmla="*/ 2533 h 2551"/>
              <a:gd name="T12" fmla="*/ 1809 w 2578"/>
              <a:gd name="T13" fmla="*/ 2391 h 2551"/>
              <a:gd name="T14" fmla="*/ 1774 w 2578"/>
              <a:gd name="T15" fmla="*/ 2118 h 2551"/>
              <a:gd name="T16" fmla="*/ 1597 w 2578"/>
              <a:gd name="T17" fmla="*/ 2162 h 2551"/>
              <a:gd name="T18" fmla="*/ 1491 w 2578"/>
              <a:gd name="T19" fmla="*/ 2180 h 2551"/>
              <a:gd name="T20" fmla="*/ 1518 w 2578"/>
              <a:gd name="T21" fmla="*/ 1985 h 2551"/>
              <a:gd name="T22" fmla="*/ 1394 w 2578"/>
              <a:gd name="T23" fmla="*/ 1835 h 2551"/>
              <a:gd name="T24" fmla="*/ 1209 w 2578"/>
              <a:gd name="T25" fmla="*/ 1791 h 2551"/>
              <a:gd name="T26" fmla="*/ 971 w 2578"/>
              <a:gd name="T27" fmla="*/ 1835 h 2551"/>
              <a:gd name="T28" fmla="*/ 891 w 2578"/>
              <a:gd name="T29" fmla="*/ 1633 h 2551"/>
              <a:gd name="T30" fmla="*/ 944 w 2578"/>
              <a:gd name="T31" fmla="*/ 1483 h 2551"/>
              <a:gd name="T32" fmla="*/ 838 w 2578"/>
              <a:gd name="T33" fmla="*/ 1306 h 2551"/>
              <a:gd name="T34" fmla="*/ 618 w 2578"/>
              <a:gd name="T35" fmla="*/ 1271 h 2551"/>
              <a:gd name="T36" fmla="*/ 388 w 2578"/>
              <a:gd name="T37" fmla="*/ 1218 h 2551"/>
              <a:gd name="T38" fmla="*/ 230 w 2578"/>
              <a:gd name="T39" fmla="*/ 1015 h 2551"/>
              <a:gd name="T40" fmla="*/ 44 w 2578"/>
              <a:gd name="T41" fmla="*/ 821 h 2551"/>
              <a:gd name="T42" fmla="*/ 124 w 2578"/>
              <a:gd name="T43" fmla="*/ 706 h 2551"/>
              <a:gd name="T44" fmla="*/ 203 w 2578"/>
              <a:gd name="T45" fmla="*/ 618 h 2551"/>
              <a:gd name="T46" fmla="*/ 344 w 2578"/>
              <a:gd name="T47" fmla="*/ 530 h 2551"/>
              <a:gd name="T48" fmla="*/ 433 w 2578"/>
              <a:gd name="T49" fmla="*/ 415 h 2551"/>
              <a:gd name="T50" fmla="*/ 397 w 2578"/>
              <a:gd name="T51" fmla="*/ 309 h 2551"/>
              <a:gd name="T52" fmla="*/ 530 w 2578"/>
              <a:gd name="T53" fmla="*/ 159 h 2551"/>
              <a:gd name="T54" fmla="*/ 715 w 2578"/>
              <a:gd name="T55" fmla="*/ 159 h 2551"/>
              <a:gd name="T56" fmla="*/ 874 w 2578"/>
              <a:gd name="T57" fmla="*/ 212 h 2551"/>
              <a:gd name="T58" fmla="*/ 1050 w 2578"/>
              <a:gd name="T59" fmla="*/ 274 h 2551"/>
              <a:gd name="T60" fmla="*/ 1289 w 2578"/>
              <a:gd name="T61" fmla="*/ 327 h 2551"/>
              <a:gd name="T62" fmla="*/ 1430 w 2578"/>
              <a:gd name="T63" fmla="*/ 238 h 2551"/>
              <a:gd name="T64" fmla="*/ 1668 w 2578"/>
              <a:gd name="T65" fmla="*/ 238 h 2551"/>
              <a:gd name="T66" fmla="*/ 1756 w 2578"/>
              <a:gd name="T67" fmla="*/ 88 h 2551"/>
              <a:gd name="T68" fmla="*/ 1897 w 2578"/>
              <a:gd name="T69" fmla="*/ 53 h 2551"/>
              <a:gd name="T70" fmla="*/ 2127 w 2578"/>
              <a:gd name="T71" fmla="*/ 88 h 2551"/>
              <a:gd name="T72" fmla="*/ 2268 w 2578"/>
              <a:gd name="T73" fmla="*/ 212 h 2551"/>
              <a:gd name="T74" fmla="*/ 2418 w 2578"/>
              <a:gd name="T75" fmla="*/ 362 h 2551"/>
              <a:gd name="T76" fmla="*/ 2427 w 2578"/>
              <a:gd name="T77" fmla="*/ 609 h 2551"/>
              <a:gd name="T78" fmla="*/ 2559 w 2578"/>
              <a:gd name="T79" fmla="*/ 812 h 2551"/>
              <a:gd name="T80" fmla="*/ 2515 w 2578"/>
              <a:gd name="T81" fmla="*/ 927 h 2551"/>
              <a:gd name="T82" fmla="*/ 2356 w 2578"/>
              <a:gd name="T83" fmla="*/ 891 h 2551"/>
              <a:gd name="T84" fmla="*/ 2206 w 2578"/>
              <a:gd name="T85" fmla="*/ 1015 h 2551"/>
              <a:gd name="T86" fmla="*/ 2030 w 2578"/>
              <a:gd name="T87" fmla="*/ 1068 h 2551"/>
              <a:gd name="T88" fmla="*/ 1986 w 2578"/>
              <a:gd name="T89" fmla="*/ 1200 h 2551"/>
              <a:gd name="T90" fmla="*/ 1915 w 2578"/>
              <a:gd name="T91" fmla="*/ 1368 h 2551"/>
              <a:gd name="T92" fmla="*/ 1694 w 2578"/>
              <a:gd name="T93" fmla="*/ 1306 h 2551"/>
              <a:gd name="T94" fmla="*/ 1703 w 2578"/>
              <a:gd name="T95" fmla="*/ 1509 h 2551"/>
              <a:gd name="T96" fmla="*/ 1862 w 2578"/>
              <a:gd name="T97" fmla="*/ 1615 h 2551"/>
              <a:gd name="T98" fmla="*/ 1942 w 2578"/>
              <a:gd name="T99" fmla="*/ 1853 h 2551"/>
              <a:gd name="T100" fmla="*/ 2127 w 2578"/>
              <a:gd name="T101" fmla="*/ 1915 h 2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578" h="2551">
                <a:moveTo>
                  <a:pt x="2242" y="1941"/>
                </a:moveTo>
                <a:lnTo>
                  <a:pt x="2233" y="1985"/>
                </a:lnTo>
                <a:lnTo>
                  <a:pt x="2206" y="2021"/>
                </a:lnTo>
                <a:lnTo>
                  <a:pt x="2189" y="2091"/>
                </a:lnTo>
                <a:lnTo>
                  <a:pt x="2145" y="2136"/>
                </a:lnTo>
                <a:lnTo>
                  <a:pt x="2118" y="2206"/>
                </a:lnTo>
                <a:lnTo>
                  <a:pt x="2206" y="2286"/>
                </a:lnTo>
                <a:lnTo>
                  <a:pt x="2321" y="2391"/>
                </a:lnTo>
                <a:lnTo>
                  <a:pt x="2383" y="2453"/>
                </a:lnTo>
                <a:lnTo>
                  <a:pt x="2365" y="2497"/>
                </a:lnTo>
                <a:lnTo>
                  <a:pt x="2321" y="2515"/>
                </a:lnTo>
                <a:lnTo>
                  <a:pt x="2268" y="2506"/>
                </a:lnTo>
                <a:lnTo>
                  <a:pt x="2224" y="2533"/>
                </a:lnTo>
                <a:lnTo>
                  <a:pt x="2189" y="2550"/>
                </a:lnTo>
                <a:lnTo>
                  <a:pt x="2092" y="2550"/>
                </a:lnTo>
                <a:lnTo>
                  <a:pt x="2056" y="2506"/>
                </a:lnTo>
                <a:lnTo>
                  <a:pt x="2012" y="2541"/>
                </a:lnTo>
                <a:lnTo>
                  <a:pt x="1942" y="2533"/>
                </a:lnTo>
                <a:lnTo>
                  <a:pt x="1871" y="2488"/>
                </a:lnTo>
                <a:lnTo>
                  <a:pt x="1809" y="2471"/>
                </a:lnTo>
                <a:lnTo>
                  <a:pt x="1809" y="2391"/>
                </a:lnTo>
                <a:lnTo>
                  <a:pt x="1800" y="2303"/>
                </a:lnTo>
                <a:lnTo>
                  <a:pt x="1800" y="2188"/>
                </a:lnTo>
                <a:lnTo>
                  <a:pt x="1774" y="2118"/>
                </a:lnTo>
                <a:lnTo>
                  <a:pt x="1677" y="2083"/>
                </a:lnTo>
                <a:lnTo>
                  <a:pt x="1615" y="2100"/>
                </a:lnTo>
                <a:lnTo>
                  <a:pt x="1597" y="2162"/>
                </a:lnTo>
                <a:lnTo>
                  <a:pt x="1571" y="2206"/>
                </a:lnTo>
                <a:lnTo>
                  <a:pt x="1483" y="2224"/>
                </a:lnTo>
                <a:lnTo>
                  <a:pt x="1491" y="2180"/>
                </a:lnTo>
                <a:lnTo>
                  <a:pt x="1509" y="2127"/>
                </a:lnTo>
                <a:lnTo>
                  <a:pt x="1483" y="2056"/>
                </a:lnTo>
                <a:lnTo>
                  <a:pt x="1518" y="1985"/>
                </a:lnTo>
                <a:lnTo>
                  <a:pt x="1509" y="1915"/>
                </a:lnTo>
                <a:lnTo>
                  <a:pt x="1465" y="1862"/>
                </a:lnTo>
                <a:lnTo>
                  <a:pt x="1394" y="1835"/>
                </a:lnTo>
                <a:lnTo>
                  <a:pt x="1324" y="1818"/>
                </a:lnTo>
                <a:lnTo>
                  <a:pt x="1262" y="1774"/>
                </a:lnTo>
                <a:lnTo>
                  <a:pt x="1209" y="1791"/>
                </a:lnTo>
                <a:lnTo>
                  <a:pt x="1121" y="1818"/>
                </a:lnTo>
                <a:lnTo>
                  <a:pt x="1024" y="1800"/>
                </a:lnTo>
                <a:lnTo>
                  <a:pt x="971" y="1835"/>
                </a:lnTo>
                <a:lnTo>
                  <a:pt x="900" y="1800"/>
                </a:lnTo>
                <a:lnTo>
                  <a:pt x="891" y="1721"/>
                </a:lnTo>
                <a:lnTo>
                  <a:pt x="891" y="1633"/>
                </a:lnTo>
                <a:lnTo>
                  <a:pt x="944" y="1571"/>
                </a:lnTo>
                <a:lnTo>
                  <a:pt x="988" y="1527"/>
                </a:lnTo>
                <a:lnTo>
                  <a:pt x="944" y="1483"/>
                </a:lnTo>
                <a:lnTo>
                  <a:pt x="856" y="1447"/>
                </a:lnTo>
                <a:lnTo>
                  <a:pt x="838" y="1385"/>
                </a:lnTo>
                <a:lnTo>
                  <a:pt x="838" y="1306"/>
                </a:lnTo>
                <a:lnTo>
                  <a:pt x="803" y="1244"/>
                </a:lnTo>
                <a:lnTo>
                  <a:pt x="741" y="1253"/>
                </a:lnTo>
                <a:lnTo>
                  <a:pt x="618" y="1271"/>
                </a:lnTo>
                <a:lnTo>
                  <a:pt x="530" y="1288"/>
                </a:lnTo>
                <a:lnTo>
                  <a:pt x="450" y="1253"/>
                </a:lnTo>
                <a:lnTo>
                  <a:pt x="388" y="1218"/>
                </a:lnTo>
                <a:lnTo>
                  <a:pt x="353" y="1156"/>
                </a:lnTo>
                <a:lnTo>
                  <a:pt x="291" y="1103"/>
                </a:lnTo>
                <a:lnTo>
                  <a:pt x="230" y="1015"/>
                </a:lnTo>
                <a:lnTo>
                  <a:pt x="185" y="953"/>
                </a:lnTo>
                <a:lnTo>
                  <a:pt x="106" y="891"/>
                </a:lnTo>
                <a:lnTo>
                  <a:pt x="44" y="821"/>
                </a:lnTo>
                <a:lnTo>
                  <a:pt x="0" y="759"/>
                </a:lnTo>
                <a:lnTo>
                  <a:pt x="53" y="697"/>
                </a:lnTo>
                <a:lnTo>
                  <a:pt x="124" y="706"/>
                </a:lnTo>
                <a:lnTo>
                  <a:pt x="185" y="741"/>
                </a:lnTo>
                <a:lnTo>
                  <a:pt x="194" y="688"/>
                </a:lnTo>
                <a:lnTo>
                  <a:pt x="203" y="618"/>
                </a:lnTo>
                <a:lnTo>
                  <a:pt x="291" y="583"/>
                </a:lnTo>
                <a:lnTo>
                  <a:pt x="353" y="583"/>
                </a:lnTo>
                <a:lnTo>
                  <a:pt x="344" y="530"/>
                </a:lnTo>
                <a:lnTo>
                  <a:pt x="362" y="477"/>
                </a:lnTo>
                <a:lnTo>
                  <a:pt x="424" y="468"/>
                </a:lnTo>
                <a:lnTo>
                  <a:pt x="433" y="415"/>
                </a:lnTo>
                <a:lnTo>
                  <a:pt x="362" y="380"/>
                </a:lnTo>
                <a:lnTo>
                  <a:pt x="309" y="344"/>
                </a:lnTo>
                <a:lnTo>
                  <a:pt x="397" y="309"/>
                </a:lnTo>
                <a:lnTo>
                  <a:pt x="450" y="274"/>
                </a:lnTo>
                <a:lnTo>
                  <a:pt x="494" y="221"/>
                </a:lnTo>
                <a:lnTo>
                  <a:pt x="530" y="159"/>
                </a:lnTo>
                <a:lnTo>
                  <a:pt x="609" y="115"/>
                </a:lnTo>
                <a:lnTo>
                  <a:pt x="680" y="97"/>
                </a:lnTo>
                <a:lnTo>
                  <a:pt x="715" y="159"/>
                </a:lnTo>
                <a:lnTo>
                  <a:pt x="768" y="203"/>
                </a:lnTo>
                <a:lnTo>
                  <a:pt x="812" y="177"/>
                </a:lnTo>
                <a:lnTo>
                  <a:pt x="874" y="212"/>
                </a:lnTo>
                <a:lnTo>
                  <a:pt x="900" y="274"/>
                </a:lnTo>
                <a:lnTo>
                  <a:pt x="971" y="256"/>
                </a:lnTo>
                <a:lnTo>
                  <a:pt x="1050" y="274"/>
                </a:lnTo>
                <a:lnTo>
                  <a:pt x="1139" y="291"/>
                </a:lnTo>
                <a:lnTo>
                  <a:pt x="1200" y="256"/>
                </a:lnTo>
                <a:lnTo>
                  <a:pt x="1289" y="327"/>
                </a:lnTo>
                <a:lnTo>
                  <a:pt x="1368" y="335"/>
                </a:lnTo>
                <a:lnTo>
                  <a:pt x="1412" y="291"/>
                </a:lnTo>
                <a:lnTo>
                  <a:pt x="1430" y="238"/>
                </a:lnTo>
                <a:lnTo>
                  <a:pt x="1483" y="274"/>
                </a:lnTo>
                <a:lnTo>
                  <a:pt x="1562" y="238"/>
                </a:lnTo>
                <a:lnTo>
                  <a:pt x="1668" y="238"/>
                </a:lnTo>
                <a:lnTo>
                  <a:pt x="1747" y="221"/>
                </a:lnTo>
                <a:lnTo>
                  <a:pt x="1747" y="159"/>
                </a:lnTo>
                <a:lnTo>
                  <a:pt x="1756" y="88"/>
                </a:lnTo>
                <a:lnTo>
                  <a:pt x="1765" y="35"/>
                </a:lnTo>
                <a:lnTo>
                  <a:pt x="1827" y="0"/>
                </a:lnTo>
                <a:lnTo>
                  <a:pt x="1897" y="53"/>
                </a:lnTo>
                <a:lnTo>
                  <a:pt x="1986" y="27"/>
                </a:lnTo>
                <a:lnTo>
                  <a:pt x="2056" y="27"/>
                </a:lnTo>
                <a:lnTo>
                  <a:pt x="2127" y="88"/>
                </a:lnTo>
                <a:lnTo>
                  <a:pt x="2206" y="115"/>
                </a:lnTo>
                <a:lnTo>
                  <a:pt x="2259" y="115"/>
                </a:lnTo>
                <a:lnTo>
                  <a:pt x="2268" y="212"/>
                </a:lnTo>
                <a:lnTo>
                  <a:pt x="2277" y="274"/>
                </a:lnTo>
                <a:lnTo>
                  <a:pt x="2321" y="335"/>
                </a:lnTo>
                <a:lnTo>
                  <a:pt x="2418" y="362"/>
                </a:lnTo>
                <a:lnTo>
                  <a:pt x="2374" y="406"/>
                </a:lnTo>
                <a:lnTo>
                  <a:pt x="2400" y="503"/>
                </a:lnTo>
                <a:lnTo>
                  <a:pt x="2427" y="609"/>
                </a:lnTo>
                <a:lnTo>
                  <a:pt x="2462" y="671"/>
                </a:lnTo>
                <a:lnTo>
                  <a:pt x="2515" y="741"/>
                </a:lnTo>
                <a:lnTo>
                  <a:pt x="2559" y="812"/>
                </a:lnTo>
                <a:lnTo>
                  <a:pt x="2577" y="865"/>
                </a:lnTo>
                <a:lnTo>
                  <a:pt x="2577" y="918"/>
                </a:lnTo>
                <a:lnTo>
                  <a:pt x="2515" y="927"/>
                </a:lnTo>
                <a:lnTo>
                  <a:pt x="2462" y="900"/>
                </a:lnTo>
                <a:lnTo>
                  <a:pt x="2400" y="900"/>
                </a:lnTo>
                <a:lnTo>
                  <a:pt x="2356" y="891"/>
                </a:lnTo>
                <a:lnTo>
                  <a:pt x="2321" y="962"/>
                </a:lnTo>
                <a:lnTo>
                  <a:pt x="2250" y="1006"/>
                </a:lnTo>
                <a:lnTo>
                  <a:pt x="2206" y="1015"/>
                </a:lnTo>
                <a:lnTo>
                  <a:pt x="2118" y="980"/>
                </a:lnTo>
                <a:lnTo>
                  <a:pt x="2047" y="988"/>
                </a:lnTo>
                <a:lnTo>
                  <a:pt x="2030" y="1068"/>
                </a:lnTo>
                <a:lnTo>
                  <a:pt x="1986" y="1094"/>
                </a:lnTo>
                <a:lnTo>
                  <a:pt x="1933" y="1147"/>
                </a:lnTo>
                <a:lnTo>
                  <a:pt x="1986" y="1200"/>
                </a:lnTo>
                <a:lnTo>
                  <a:pt x="2021" y="1280"/>
                </a:lnTo>
                <a:lnTo>
                  <a:pt x="1986" y="1324"/>
                </a:lnTo>
                <a:lnTo>
                  <a:pt x="1915" y="1368"/>
                </a:lnTo>
                <a:lnTo>
                  <a:pt x="1853" y="1315"/>
                </a:lnTo>
                <a:lnTo>
                  <a:pt x="1792" y="1280"/>
                </a:lnTo>
                <a:lnTo>
                  <a:pt x="1694" y="1306"/>
                </a:lnTo>
                <a:lnTo>
                  <a:pt x="1686" y="1385"/>
                </a:lnTo>
                <a:lnTo>
                  <a:pt x="1712" y="1447"/>
                </a:lnTo>
                <a:lnTo>
                  <a:pt x="1703" y="1509"/>
                </a:lnTo>
                <a:lnTo>
                  <a:pt x="1721" y="1571"/>
                </a:lnTo>
                <a:lnTo>
                  <a:pt x="1783" y="1588"/>
                </a:lnTo>
                <a:lnTo>
                  <a:pt x="1862" y="1615"/>
                </a:lnTo>
                <a:lnTo>
                  <a:pt x="1915" y="1659"/>
                </a:lnTo>
                <a:lnTo>
                  <a:pt x="1906" y="1791"/>
                </a:lnTo>
                <a:lnTo>
                  <a:pt x="1942" y="1853"/>
                </a:lnTo>
                <a:lnTo>
                  <a:pt x="2021" y="1871"/>
                </a:lnTo>
                <a:lnTo>
                  <a:pt x="2083" y="1871"/>
                </a:lnTo>
                <a:lnTo>
                  <a:pt x="2127" y="1915"/>
                </a:lnTo>
                <a:lnTo>
                  <a:pt x="2180" y="1950"/>
                </a:lnTo>
                <a:lnTo>
                  <a:pt x="2242" y="1941"/>
                </a:lnTo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9" name="Freeform 25">
            <a:extLst>
              <a:ext uri="{FF2B5EF4-FFF2-40B4-BE49-F238E27FC236}">
                <a16:creationId xmlns:a16="http://schemas.microsoft.com/office/drawing/2014/main" id="{1441E839-85D3-8E45-9A0D-7DA943C00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076" y="2733768"/>
            <a:ext cx="1055501" cy="980874"/>
          </a:xfrm>
          <a:custGeom>
            <a:avLst/>
            <a:gdLst>
              <a:gd name="T0" fmla="*/ 971 w 2622"/>
              <a:gd name="T1" fmla="*/ 0 h 2506"/>
              <a:gd name="T2" fmla="*/ 891 w 2622"/>
              <a:gd name="T3" fmla="*/ 52 h 2506"/>
              <a:gd name="T4" fmla="*/ 803 w 2622"/>
              <a:gd name="T5" fmla="*/ 0 h 2506"/>
              <a:gd name="T6" fmla="*/ 750 w 2622"/>
              <a:gd name="T7" fmla="*/ 52 h 2506"/>
              <a:gd name="T8" fmla="*/ 697 w 2622"/>
              <a:gd name="T9" fmla="*/ 105 h 2506"/>
              <a:gd name="T10" fmla="*/ 618 w 2622"/>
              <a:gd name="T11" fmla="*/ 123 h 2506"/>
              <a:gd name="T12" fmla="*/ 547 w 2622"/>
              <a:gd name="T13" fmla="*/ 185 h 2506"/>
              <a:gd name="T14" fmla="*/ 424 w 2622"/>
              <a:gd name="T15" fmla="*/ 317 h 2506"/>
              <a:gd name="T16" fmla="*/ 344 w 2622"/>
              <a:gd name="T17" fmla="*/ 467 h 2506"/>
              <a:gd name="T18" fmla="*/ 335 w 2622"/>
              <a:gd name="T19" fmla="*/ 600 h 2506"/>
              <a:gd name="T20" fmla="*/ 415 w 2622"/>
              <a:gd name="T21" fmla="*/ 741 h 2506"/>
              <a:gd name="T22" fmla="*/ 494 w 2622"/>
              <a:gd name="T23" fmla="*/ 855 h 2506"/>
              <a:gd name="T24" fmla="*/ 529 w 2622"/>
              <a:gd name="T25" fmla="*/ 917 h 2506"/>
              <a:gd name="T26" fmla="*/ 468 w 2622"/>
              <a:gd name="T27" fmla="*/ 1005 h 2506"/>
              <a:gd name="T28" fmla="*/ 362 w 2622"/>
              <a:gd name="T29" fmla="*/ 988 h 2506"/>
              <a:gd name="T30" fmla="*/ 176 w 2622"/>
              <a:gd name="T31" fmla="*/ 970 h 2506"/>
              <a:gd name="T32" fmla="*/ 71 w 2622"/>
              <a:gd name="T33" fmla="*/ 1058 h 2506"/>
              <a:gd name="T34" fmla="*/ 0 w 2622"/>
              <a:gd name="T35" fmla="*/ 1182 h 2506"/>
              <a:gd name="T36" fmla="*/ 124 w 2622"/>
              <a:gd name="T37" fmla="*/ 1279 h 2506"/>
              <a:gd name="T38" fmla="*/ 176 w 2622"/>
              <a:gd name="T39" fmla="*/ 1367 h 2506"/>
              <a:gd name="T40" fmla="*/ 318 w 2622"/>
              <a:gd name="T41" fmla="*/ 1473 h 2506"/>
              <a:gd name="T42" fmla="*/ 450 w 2622"/>
              <a:gd name="T43" fmla="*/ 1561 h 2506"/>
              <a:gd name="T44" fmla="*/ 653 w 2622"/>
              <a:gd name="T45" fmla="*/ 1623 h 2506"/>
              <a:gd name="T46" fmla="*/ 777 w 2622"/>
              <a:gd name="T47" fmla="*/ 1755 h 2506"/>
              <a:gd name="T48" fmla="*/ 953 w 2622"/>
              <a:gd name="T49" fmla="*/ 1817 h 2506"/>
              <a:gd name="T50" fmla="*/ 1077 w 2622"/>
              <a:gd name="T51" fmla="*/ 1914 h 2506"/>
              <a:gd name="T52" fmla="*/ 1333 w 2622"/>
              <a:gd name="T53" fmla="*/ 2047 h 2506"/>
              <a:gd name="T54" fmla="*/ 1544 w 2622"/>
              <a:gd name="T55" fmla="*/ 2064 h 2506"/>
              <a:gd name="T56" fmla="*/ 1703 w 2622"/>
              <a:gd name="T57" fmla="*/ 2153 h 2506"/>
              <a:gd name="T58" fmla="*/ 1836 w 2622"/>
              <a:gd name="T59" fmla="*/ 2250 h 2506"/>
              <a:gd name="T60" fmla="*/ 1915 w 2622"/>
              <a:gd name="T61" fmla="*/ 2408 h 2506"/>
              <a:gd name="T62" fmla="*/ 2039 w 2622"/>
              <a:gd name="T63" fmla="*/ 2461 h 2506"/>
              <a:gd name="T64" fmla="*/ 2197 w 2622"/>
              <a:gd name="T65" fmla="*/ 2505 h 2506"/>
              <a:gd name="T66" fmla="*/ 2321 w 2622"/>
              <a:gd name="T67" fmla="*/ 2488 h 2506"/>
              <a:gd name="T68" fmla="*/ 2330 w 2622"/>
              <a:gd name="T69" fmla="*/ 2382 h 2506"/>
              <a:gd name="T70" fmla="*/ 2303 w 2622"/>
              <a:gd name="T71" fmla="*/ 2250 h 2506"/>
              <a:gd name="T72" fmla="*/ 2312 w 2622"/>
              <a:gd name="T73" fmla="*/ 2188 h 2506"/>
              <a:gd name="T74" fmla="*/ 2400 w 2622"/>
              <a:gd name="T75" fmla="*/ 2126 h 2506"/>
              <a:gd name="T76" fmla="*/ 2356 w 2622"/>
              <a:gd name="T77" fmla="*/ 2003 h 2506"/>
              <a:gd name="T78" fmla="*/ 2339 w 2622"/>
              <a:gd name="T79" fmla="*/ 1914 h 2506"/>
              <a:gd name="T80" fmla="*/ 2294 w 2622"/>
              <a:gd name="T81" fmla="*/ 1764 h 2506"/>
              <a:gd name="T82" fmla="*/ 2303 w 2622"/>
              <a:gd name="T83" fmla="*/ 1588 h 2506"/>
              <a:gd name="T84" fmla="*/ 2436 w 2622"/>
              <a:gd name="T85" fmla="*/ 1526 h 2506"/>
              <a:gd name="T86" fmla="*/ 2586 w 2622"/>
              <a:gd name="T87" fmla="*/ 1491 h 2506"/>
              <a:gd name="T88" fmla="*/ 2612 w 2622"/>
              <a:gd name="T89" fmla="*/ 1394 h 2506"/>
              <a:gd name="T90" fmla="*/ 2621 w 2622"/>
              <a:gd name="T91" fmla="*/ 1252 h 2506"/>
              <a:gd name="T92" fmla="*/ 2568 w 2622"/>
              <a:gd name="T93" fmla="*/ 1129 h 2506"/>
              <a:gd name="T94" fmla="*/ 2427 w 2622"/>
              <a:gd name="T95" fmla="*/ 1085 h 2506"/>
              <a:gd name="T96" fmla="*/ 2312 w 2622"/>
              <a:gd name="T97" fmla="*/ 1058 h 2506"/>
              <a:gd name="T98" fmla="*/ 2127 w 2622"/>
              <a:gd name="T99" fmla="*/ 1067 h 2506"/>
              <a:gd name="T100" fmla="*/ 2003 w 2622"/>
              <a:gd name="T101" fmla="*/ 1067 h 2506"/>
              <a:gd name="T102" fmla="*/ 1994 w 2622"/>
              <a:gd name="T103" fmla="*/ 900 h 2506"/>
              <a:gd name="T104" fmla="*/ 2091 w 2622"/>
              <a:gd name="T105" fmla="*/ 794 h 2506"/>
              <a:gd name="T106" fmla="*/ 1959 w 2622"/>
              <a:gd name="T107" fmla="*/ 714 h 2506"/>
              <a:gd name="T108" fmla="*/ 1941 w 2622"/>
              <a:gd name="T109" fmla="*/ 573 h 2506"/>
              <a:gd name="T110" fmla="*/ 1844 w 2622"/>
              <a:gd name="T111" fmla="*/ 520 h 2506"/>
              <a:gd name="T112" fmla="*/ 1633 w 2622"/>
              <a:gd name="T113" fmla="*/ 555 h 2506"/>
              <a:gd name="T114" fmla="*/ 1491 w 2622"/>
              <a:gd name="T115" fmla="*/ 485 h 2506"/>
              <a:gd name="T116" fmla="*/ 1394 w 2622"/>
              <a:gd name="T117" fmla="*/ 370 h 2506"/>
              <a:gd name="T118" fmla="*/ 1288 w 2622"/>
              <a:gd name="T119" fmla="*/ 220 h 2506"/>
              <a:gd name="T120" fmla="*/ 1147 w 2622"/>
              <a:gd name="T121" fmla="*/ 88 h 2506"/>
              <a:gd name="T122" fmla="*/ 1015 w 2622"/>
              <a:gd name="T123" fmla="*/ 44 h 2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22" h="2506">
                <a:moveTo>
                  <a:pt x="1015" y="44"/>
                </a:moveTo>
                <a:lnTo>
                  <a:pt x="971" y="0"/>
                </a:lnTo>
                <a:lnTo>
                  <a:pt x="918" y="8"/>
                </a:lnTo>
                <a:lnTo>
                  <a:pt x="891" y="52"/>
                </a:lnTo>
                <a:lnTo>
                  <a:pt x="838" y="52"/>
                </a:lnTo>
                <a:lnTo>
                  <a:pt x="803" y="0"/>
                </a:lnTo>
                <a:lnTo>
                  <a:pt x="750" y="17"/>
                </a:lnTo>
                <a:lnTo>
                  <a:pt x="750" y="52"/>
                </a:lnTo>
                <a:lnTo>
                  <a:pt x="732" y="114"/>
                </a:lnTo>
                <a:lnTo>
                  <a:pt x="697" y="105"/>
                </a:lnTo>
                <a:lnTo>
                  <a:pt x="662" y="88"/>
                </a:lnTo>
                <a:lnTo>
                  <a:pt x="618" y="123"/>
                </a:lnTo>
                <a:lnTo>
                  <a:pt x="627" y="176"/>
                </a:lnTo>
                <a:lnTo>
                  <a:pt x="547" y="185"/>
                </a:lnTo>
                <a:lnTo>
                  <a:pt x="477" y="229"/>
                </a:lnTo>
                <a:lnTo>
                  <a:pt x="424" y="317"/>
                </a:lnTo>
                <a:lnTo>
                  <a:pt x="371" y="405"/>
                </a:lnTo>
                <a:lnTo>
                  <a:pt x="344" y="467"/>
                </a:lnTo>
                <a:lnTo>
                  <a:pt x="327" y="564"/>
                </a:lnTo>
                <a:lnTo>
                  <a:pt x="335" y="600"/>
                </a:lnTo>
                <a:lnTo>
                  <a:pt x="379" y="679"/>
                </a:lnTo>
                <a:lnTo>
                  <a:pt x="415" y="741"/>
                </a:lnTo>
                <a:lnTo>
                  <a:pt x="468" y="785"/>
                </a:lnTo>
                <a:lnTo>
                  <a:pt x="494" y="855"/>
                </a:lnTo>
                <a:lnTo>
                  <a:pt x="538" y="873"/>
                </a:lnTo>
                <a:lnTo>
                  <a:pt x="529" y="917"/>
                </a:lnTo>
                <a:lnTo>
                  <a:pt x="529" y="970"/>
                </a:lnTo>
                <a:lnTo>
                  <a:pt x="468" y="1005"/>
                </a:lnTo>
                <a:lnTo>
                  <a:pt x="424" y="979"/>
                </a:lnTo>
                <a:lnTo>
                  <a:pt x="362" y="988"/>
                </a:lnTo>
                <a:lnTo>
                  <a:pt x="265" y="970"/>
                </a:lnTo>
                <a:lnTo>
                  <a:pt x="176" y="970"/>
                </a:lnTo>
                <a:lnTo>
                  <a:pt x="124" y="997"/>
                </a:lnTo>
                <a:lnTo>
                  <a:pt x="71" y="1058"/>
                </a:lnTo>
                <a:lnTo>
                  <a:pt x="9" y="1120"/>
                </a:lnTo>
                <a:lnTo>
                  <a:pt x="0" y="1182"/>
                </a:lnTo>
                <a:lnTo>
                  <a:pt x="44" y="1252"/>
                </a:lnTo>
                <a:lnTo>
                  <a:pt x="124" y="1279"/>
                </a:lnTo>
                <a:lnTo>
                  <a:pt x="132" y="1323"/>
                </a:lnTo>
                <a:lnTo>
                  <a:pt x="176" y="1367"/>
                </a:lnTo>
                <a:lnTo>
                  <a:pt x="265" y="1411"/>
                </a:lnTo>
                <a:lnTo>
                  <a:pt x="318" y="1473"/>
                </a:lnTo>
                <a:lnTo>
                  <a:pt x="362" y="1517"/>
                </a:lnTo>
                <a:lnTo>
                  <a:pt x="450" y="1561"/>
                </a:lnTo>
                <a:lnTo>
                  <a:pt x="556" y="1623"/>
                </a:lnTo>
                <a:lnTo>
                  <a:pt x="653" y="1623"/>
                </a:lnTo>
                <a:lnTo>
                  <a:pt x="697" y="1676"/>
                </a:lnTo>
                <a:lnTo>
                  <a:pt x="777" y="1755"/>
                </a:lnTo>
                <a:lnTo>
                  <a:pt x="847" y="1800"/>
                </a:lnTo>
                <a:lnTo>
                  <a:pt x="953" y="1817"/>
                </a:lnTo>
                <a:lnTo>
                  <a:pt x="997" y="1879"/>
                </a:lnTo>
                <a:lnTo>
                  <a:pt x="1077" y="1914"/>
                </a:lnTo>
                <a:lnTo>
                  <a:pt x="1183" y="2003"/>
                </a:lnTo>
                <a:lnTo>
                  <a:pt x="1333" y="2047"/>
                </a:lnTo>
                <a:lnTo>
                  <a:pt x="1456" y="2038"/>
                </a:lnTo>
                <a:lnTo>
                  <a:pt x="1544" y="2064"/>
                </a:lnTo>
                <a:lnTo>
                  <a:pt x="1633" y="2108"/>
                </a:lnTo>
                <a:lnTo>
                  <a:pt x="1703" y="2153"/>
                </a:lnTo>
                <a:lnTo>
                  <a:pt x="1774" y="2205"/>
                </a:lnTo>
                <a:lnTo>
                  <a:pt x="1836" y="2250"/>
                </a:lnTo>
                <a:lnTo>
                  <a:pt x="1880" y="2338"/>
                </a:lnTo>
                <a:lnTo>
                  <a:pt x="1915" y="2408"/>
                </a:lnTo>
                <a:lnTo>
                  <a:pt x="1941" y="2461"/>
                </a:lnTo>
                <a:lnTo>
                  <a:pt x="2039" y="2461"/>
                </a:lnTo>
                <a:lnTo>
                  <a:pt x="2118" y="2479"/>
                </a:lnTo>
                <a:lnTo>
                  <a:pt x="2197" y="2505"/>
                </a:lnTo>
                <a:lnTo>
                  <a:pt x="2286" y="2470"/>
                </a:lnTo>
                <a:lnTo>
                  <a:pt x="2321" y="2488"/>
                </a:lnTo>
                <a:lnTo>
                  <a:pt x="2339" y="2444"/>
                </a:lnTo>
                <a:lnTo>
                  <a:pt x="2330" y="2382"/>
                </a:lnTo>
                <a:lnTo>
                  <a:pt x="2303" y="2329"/>
                </a:lnTo>
                <a:lnTo>
                  <a:pt x="2303" y="2250"/>
                </a:lnTo>
                <a:lnTo>
                  <a:pt x="2259" y="2205"/>
                </a:lnTo>
                <a:lnTo>
                  <a:pt x="2312" y="2188"/>
                </a:lnTo>
                <a:lnTo>
                  <a:pt x="2392" y="2170"/>
                </a:lnTo>
                <a:lnTo>
                  <a:pt x="2400" y="2126"/>
                </a:lnTo>
                <a:lnTo>
                  <a:pt x="2374" y="2082"/>
                </a:lnTo>
                <a:lnTo>
                  <a:pt x="2356" y="2003"/>
                </a:lnTo>
                <a:lnTo>
                  <a:pt x="2365" y="1941"/>
                </a:lnTo>
                <a:lnTo>
                  <a:pt x="2339" y="1914"/>
                </a:lnTo>
                <a:lnTo>
                  <a:pt x="2312" y="1853"/>
                </a:lnTo>
                <a:lnTo>
                  <a:pt x="2294" y="1764"/>
                </a:lnTo>
                <a:lnTo>
                  <a:pt x="2294" y="1667"/>
                </a:lnTo>
                <a:lnTo>
                  <a:pt x="2303" y="1588"/>
                </a:lnTo>
                <a:lnTo>
                  <a:pt x="2356" y="1544"/>
                </a:lnTo>
                <a:lnTo>
                  <a:pt x="2436" y="1526"/>
                </a:lnTo>
                <a:lnTo>
                  <a:pt x="2515" y="1517"/>
                </a:lnTo>
                <a:lnTo>
                  <a:pt x="2586" y="1491"/>
                </a:lnTo>
                <a:lnTo>
                  <a:pt x="2594" y="1447"/>
                </a:lnTo>
                <a:lnTo>
                  <a:pt x="2612" y="1394"/>
                </a:lnTo>
                <a:lnTo>
                  <a:pt x="2586" y="1323"/>
                </a:lnTo>
                <a:lnTo>
                  <a:pt x="2621" y="1252"/>
                </a:lnTo>
                <a:lnTo>
                  <a:pt x="2612" y="1182"/>
                </a:lnTo>
                <a:lnTo>
                  <a:pt x="2568" y="1129"/>
                </a:lnTo>
                <a:lnTo>
                  <a:pt x="2497" y="1102"/>
                </a:lnTo>
                <a:lnTo>
                  <a:pt x="2427" y="1085"/>
                </a:lnTo>
                <a:lnTo>
                  <a:pt x="2365" y="1041"/>
                </a:lnTo>
                <a:lnTo>
                  <a:pt x="2312" y="1058"/>
                </a:lnTo>
                <a:lnTo>
                  <a:pt x="2224" y="1085"/>
                </a:lnTo>
                <a:lnTo>
                  <a:pt x="2127" y="1067"/>
                </a:lnTo>
                <a:lnTo>
                  <a:pt x="2074" y="1102"/>
                </a:lnTo>
                <a:lnTo>
                  <a:pt x="2003" y="1067"/>
                </a:lnTo>
                <a:lnTo>
                  <a:pt x="1994" y="988"/>
                </a:lnTo>
                <a:lnTo>
                  <a:pt x="1994" y="900"/>
                </a:lnTo>
                <a:lnTo>
                  <a:pt x="2047" y="838"/>
                </a:lnTo>
                <a:lnTo>
                  <a:pt x="2091" y="794"/>
                </a:lnTo>
                <a:lnTo>
                  <a:pt x="2047" y="750"/>
                </a:lnTo>
                <a:lnTo>
                  <a:pt x="1959" y="714"/>
                </a:lnTo>
                <a:lnTo>
                  <a:pt x="1941" y="652"/>
                </a:lnTo>
                <a:lnTo>
                  <a:pt x="1941" y="573"/>
                </a:lnTo>
                <a:lnTo>
                  <a:pt x="1906" y="511"/>
                </a:lnTo>
                <a:lnTo>
                  <a:pt x="1844" y="520"/>
                </a:lnTo>
                <a:lnTo>
                  <a:pt x="1721" y="538"/>
                </a:lnTo>
                <a:lnTo>
                  <a:pt x="1633" y="555"/>
                </a:lnTo>
                <a:lnTo>
                  <a:pt x="1553" y="520"/>
                </a:lnTo>
                <a:lnTo>
                  <a:pt x="1491" y="485"/>
                </a:lnTo>
                <a:lnTo>
                  <a:pt x="1456" y="423"/>
                </a:lnTo>
                <a:lnTo>
                  <a:pt x="1394" y="370"/>
                </a:lnTo>
                <a:lnTo>
                  <a:pt x="1333" y="282"/>
                </a:lnTo>
                <a:lnTo>
                  <a:pt x="1288" y="220"/>
                </a:lnTo>
                <a:lnTo>
                  <a:pt x="1209" y="158"/>
                </a:lnTo>
                <a:lnTo>
                  <a:pt x="1147" y="88"/>
                </a:lnTo>
                <a:lnTo>
                  <a:pt x="1103" y="26"/>
                </a:lnTo>
                <a:lnTo>
                  <a:pt x="1015" y="44"/>
                </a:lnTo>
              </a:path>
            </a:pathLst>
          </a:cu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A836965-03A2-CE43-99E8-287F30C63226}"/>
              </a:ext>
            </a:extLst>
          </p:cNvPr>
          <p:cNvSpPr txBox="1"/>
          <p:nvPr/>
        </p:nvSpPr>
        <p:spPr>
          <a:xfrm>
            <a:off x="10408276" y="1523207"/>
            <a:ext cx="154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59%</a:t>
            </a:r>
          </a:p>
          <a:p>
            <a:r>
              <a:rPr lang="es-CO" dirty="0">
                <a:solidFill>
                  <a:srgbClr val="00B050"/>
                </a:solidFill>
              </a:rPr>
              <a:t>Rural: 94%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25A87759-F158-EF4B-8927-9ABF12E931FA}"/>
              </a:ext>
            </a:extLst>
          </p:cNvPr>
          <p:cNvSpPr txBox="1"/>
          <p:nvPr/>
        </p:nvSpPr>
        <p:spPr>
          <a:xfrm>
            <a:off x="10408276" y="2230557"/>
            <a:ext cx="166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30%</a:t>
            </a:r>
          </a:p>
          <a:p>
            <a:r>
              <a:rPr lang="es-CO" dirty="0">
                <a:solidFill>
                  <a:srgbClr val="00B050"/>
                </a:solidFill>
              </a:rPr>
              <a:t>Rural: 0%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3A5DED0-7F1E-C747-BAE6-4E5DDD8DF445}"/>
              </a:ext>
            </a:extLst>
          </p:cNvPr>
          <p:cNvSpPr txBox="1"/>
          <p:nvPr/>
        </p:nvSpPr>
        <p:spPr>
          <a:xfrm>
            <a:off x="10381663" y="2984229"/>
            <a:ext cx="1537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Urbano: 11%</a:t>
            </a:r>
          </a:p>
          <a:p>
            <a:r>
              <a:rPr lang="es-CO" dirty="0">
                <a:solidFill>
                  <a:srgbClr val="00B050"/>
                </a:solidFill>
              </a:rPr>
              <a:t>Rural: 6%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6CCF22-D322-8B4E-BB5F-68C93E969977}"/>
              </a:ext>
            </a:extLst>
          </p:cNvPr>
          <p:cNvSpPr txBox="1"/>
          <p:nvPr/>
        </p:nvSpPr>
        <p:spPr>
          <a:xfrm>
            <a:off x="5658483" y="4390678"/>
            <a:ext cx="27302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En Jamundí algunos padres no han reclamado los bonos  no ha sido posible establecer contacto</a:t>
            </a:r>
          </a:p>
          <a:p>
            <a:endParaRPr lang="es-CO" sz="1400" dirty="0">
              <a:latin typeface="Work Sans Thin" pitchFamily="2" charset="77"/>
            </a:endParaRPr>
          </a:p>
          <a:p>
            <a:r>
              <a:rPr lang="es-CO" sz="1400" dirty="0">
                <a:latin typeface="Work Sans Thin" pitchFamily="2" charset="77"/>
              </a:rPr>
              <a:t>En Nariño se avanza en concertación con pueblo Awa para realizar entrega</a:t>
            </a:r>
          </a:p>
          <a:p>
            <a:endParaRPr lang="es-CO" sz="1400" dirty="0">
              <a:latin typeface="Work Sans Thin" pitchFamily="2" charset="77"/>
            </a:endParaRPr>
          </a:p>
          <a:p>
            <a:r>
              <a:rPr lang="es-CO" sz="1400" dirty="0">
                <a:latin typeface="Work Sans Thin" pitchFamily="2" charset="77"/>
              </a:rPr>
              <a:t>Buenaventura con novedad, estudian aumentar valor del bono</a:t>
            </a:r>
          </a:p>
        </p:txBody>
      </p:sp>
    </p:spTree>
    <p:extLst>
      <p:ext uri="{BB962C8B-B14F-4D97-AF65-F5344CB8AC3E}">
        <p14:creationId xmlns:p14="http://schemas.microsoft.com/office/powerpoint/2010/main" val="3394967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>
            <a:extLst>
              <a:ext uri="{FF2B5EF4-FFF2-40B4-BE49-F238E27FC236}">
                <a16:creationId xmlns:a16="http://schemas.microsoft.com/office/drawing/2014/main" id="{A860ADB6-DDC4-7B4D-AB4E-CE358BD2CFFA}"/>
              </a:ext>
            </a:extLst>
          </p:cNvPr>
          <p:cNvSpPr/>
          <p:nvPr/>
        </p:nvSpPr>
        <p:spPr>
          <a:xfrm>
            <a:off x="-234535" y="16386"/>
            <a:ext cx="5462826" cy="6865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EFA09689-46C8-0444-9086-7F2F46280F8B}"/>
              </a:ext>
            </a:extLst>
          </p:cNvPr>
          <p:cNvSpPr/>
          <p:nvPr/>
        </p:nvSpPr>
        <p:spPr>
          <a:xfrm>
            <a:off x="5247260" y="19930"/>
            <a:ext cx="6929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ECEB5C-1DFC-6148-B6A9-71CBE896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1740" y="-7661"/>
            <a:ext cx="4025171" cy="500490"/>
          </a:xfrm>
        </p:spPr>
        <p:txBody>
          <a:bodyPr>
            <a:noAutofit/>
          </a:bodyPr>
          <a:lstStyle/>
          <a:p>
            <a:r>
              <a:rPr lang="es-CO" sz="2000" dirty="0">
                <a:solidFill>
                  <a:srgbClr val="FF1081"/>
                </a:solidFill>
                <a:latin typeface="Work Sans Thin" pitchFamily="2" charset="77"/>
              </a:rPr>
              <a:t>SEA FLOWER- SAN ANDRÉS 7 ETC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D5F6D8B-19AA-9E4B-9549-475431199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5524" y="6347870"/>
            <a:ext cx="2312418" cy="439887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E75E2D01-9A9C-E549-BE3B-76DBF9D48B83}"/>
              </a:ext>
            </a:extLst>
          </p:cNvPr>
          <p:cNvSpPr txBox="1"/>
          <p:nvPr/>
        </p:nvSpPr>
        <p:spPr>
          <a:xfrm>
            <a:off x="2484472" y="5029503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Conectividad    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061982-B875-A248-A7EF-BDD38B599E9A}"/>
              </a:ext>
            </a:extLst>
          </p:cNvPr>
          <p:cNvSpPr txBox="1"/>
          <p:nvPr/>
        </p:nvSpPr>
        <p:spPr>
          <a:xfrm>
            <a:off x="2402369" y="2298195"/>
            <a:ext cx="2102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Calidad –Gratuidad FSE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A36EB7-4C02-714E-843A-6E4626F26FD5}"/>
              </a:ext>
            </a:extLst>
          </p:cNvPr>
          <p:cNvSpPr txBox="1"/>
          <p:nvPr/>
        </p:nvSpPr>
        <p:spPr>
          <a:xfrm>
            <a:off x="2400368" y="3622347"/>
            <a:ext cx="4514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Light" pitchFamily="2" charset="77"/>
              </a:rPr>
              <a:t>PAE emergencia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3475224-05DA-B94E-8E2E-0764464AFAC2}"/>
              </a:ext>
            </a:extLst>
          </p:cNvPr>
          <p:cNvSpPr txBox="1"/>
          <p:nvPr/>
        </p:nvSpPr>
        <p:spPr>
          <a:xfrm>
            <a:off x="836766" y="4557386"/>
            <a:ext cx="2894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330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14DE32-4B6E-AB42-A0C3-2906C700BEBA}"/>
              </a:ext>
            </a:extLst>
          </p:cNvPr>
          <p:cNvSpPr txBox="1"/>
          <p:nvPr/>
        </p:nvSpPr>
        <p:spPr>
          <a:xfrm>
            <a:off x="827375" y="1978480"/>
            <a:ext cx="3408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191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56601-B99C-F348-A029-4AF50E09C2DC}"/>
              </a:ext>
            </a:extLst>
          </p:cNvPr>
          <p:cNvSpPr txBox="1"/>
          <p:nvPr/>
        </p:nvSpPr>
        <p:spPr>
          <a:xfrm>
            <a:off x="827375" y="3261220"/>
            <a:ext cx="1320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Work Sans Thin" pitchFamily="2" charset="77"/>
              </a:rPr>
              <a:t>92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311BF39-5C06-8C46-8D86-C66C5F5CC679}"/>
              </a:ext>
            </a:extLst>
          </p:cNvPr>
          <p:cNvSpPr txBox="1"/>
          <p:nvPr/>
        </p:nvSpPr>
        <p:spPr>
          <a:xfrm>
            <a:off x="235054" y="5778620"/>
            <a:ext cx="330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latin typeface="Work Sans Thin" pitchFamily="2" charset="77"/>
              </a:rPr>
              <a:t>Cifras en Millones de Pesos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3337962-9A26-644C-BB4E-D103144956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2932093" y="1797801"/>
            <a:ext cx="540317" cy="41978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E4595FE-7563-9E46-9072-A87C12DCE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745" y="3008282"/>
            <a:ext cx="582657" cy="560247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CF4D37C5-5952-1C48-916B-776B87351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523" y="4341326"/>
            <a:ext cx="657035" cy="657035"/>
          </a:xfrm>
          <a:prstGeom prst="rect">
            <a:avLst/>
          </a:prstGeom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23B1DEBF-D66C-6C46-A142-9CFC5352AD3C}"/>
              </a:ext>
            </a:extLst>
          </p:cNvPr>
          <p:cNvSpPr txBox="1"/>
          <p:nvPr/>
        </p:nvSpPr>
        <p:spPr>
          <a:xfrm>
            <a:off x="351744" y="414178"/>
            <a:ext cx="456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Recursos adicionales asignados emergencia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3F47E18-55D4-3E40-9E35-A1E7B61CF172}"/>
              </a:ext>
            </a:extLst>
          </p:cNvPr>
          <p:cNvSpPr txBox="1"/>
          <p:nvPr/>
        </p:nvSpPr>
        <p:spPr>
          <a:xfrm>
            <a:off x="8158031" y="2959413"/>
            <a:ext cx="29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Televisión y Radio</a:t>
            </a:r>
          </a:p>
          <a:p>
            <a:r>
              <a:rPr lang="es-CO" sz="1200" dirty="0">
                <a:solidFill>
                  <a:srgbClr val="F005D5"/>
                </a:solidFill>
                <a:latin typeface="Work Sans Thin" pitchFamily="2" charset="77"/>
              </a:rPr>
              <a:t>(RTCV y medios locales)</a:t>
            </a:r>
            <a:endParaRPr lang="es-CO" sz="1600" dirty="0">
              <a:solidFill>
                <a:srgbClr val="F005D5"/>
              </a:solidFill>
              <a:latin typeface="Work Sans Thin" pitchFamily="2" charset="77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435DBB8-6B39-164A-99EC-450AD0D4E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5998" y="2948394"/>
            <a:ext cx="483704" cy="483704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CC79EF1B-4F09-A240-B952-85AAF8608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5695" y="1377299"/>
            <a:ext cx="699450" cy="699450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id="{3032A916-2A28-9440-AEE9-16B1685D5901}"/>
              </a:ext>
            </a:extLst>
          </p:cNvPr>
          <p:cNvSpPr txBox="1"/>
          <p:nvPr/>
        </p:nvSpPr>
        <p:spPr>
          <a:xfrm>
            <a:off x="8144281" y="2365394"/>
            <a:ext cx="2210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Plataformas Digitales</a:t>
            </a: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D04DB80D-7296-CE4A-BE35-DCE9893E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6950" y="2234286"/>
            <a:ext cx="508214" cy="508214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34A7554A-A1BE-7A45-B76A-F8E397F0D8AA}"/>
              </a:ext>
            </a:extLst>
          </p:cNvPr>
          <p:cNvSpPr txBox="1"/>
          <p:nvPr/>
        </p:nvSpPr>
        <p:spPr>
          <a:xfrm>
            <a:off x="8117715" y="1666301"/>
            <a:ext cx="3222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005D5"/>
                </a:solidFill>
                <a:latin typeface="Work Sans Thin" pitchFamily="2" charset="77"/>
              </a:rPr>
              <a:t>Guías y Talleres impresos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CD93B2D-2DD2-1844-B2E8-DAEBA78EBA6A}"/>
              </a:ext>
            </a:extLst>
          </p:cNvPr>
          <p:cNvSpPr txBox="1"/>
          <p:nvPr/>
        </p:nvSpPr>
        <p:spPr>
          <a:xfrm>
            <a:off x="8388403" y="511116"/>
            <a:ext cx="331591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Work Sans Thin" pitchFamily="2" charset="77"/>
              </a:rPr>
              <a:t>Principales herramientas Pedagógicas utilizadas</a:t>
            </a: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91" name="Marco 90">
            <a:extLst>
              <a:ext uri="{FF2B5EF4-FFF2-40B4-BE49-F238E27FC236}">
                <a16:creationId xmlns:a16="http://schemas.microsoft.com/office/drawing/2014/main" id="{4C9079A5-451E-9847-B57E-8BACFC69212A}"/>
              </a:ext>
            </a:extLst>
          </p:cNvPr>
          <p:cNvSpPr/>
          <p:nvPr/>
        </p:nvSpPr>
        <p:spPr>
          <a:xfrm rot="16200000">
            <a:off x="5880642" y="3435581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96733F7-C116-7841-93E9-308624170433}"/>
              </a:ext>
            </a:extLst>
          </p:cNvPr>
          <p:cNvSpPr/>
          <p:nvPr/>
        </p:nvSpPr>
        <p:spPr>
          <a:xfrm>
            <a:off x="5646241" y="3873747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FF0000"/>
                </a:solidFill>
                <a:latin typeface="Work Sans Thin" pitchFamily="2" charset="77"/>
              </a:rPr>
              <a:t>Entrega PAE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93" name="Imagen 92">
            <a:extLst>
              <a:ext uri="{FF2B5EF4-FFF2-40B4-BE49-F238E27FC236}">
                <a16:creationId xmlns:a16="http://schemas.microsoft.com/office/drawing/2014/main" id="{8E0FE7DD-0145-1D44-8FFB-8623D74B9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409" y="4252097"/>
            <a:ext cx="470213" cy="452128"/>
          </a:xfrm>
          <a:prstGeom prst="rect">
            <a:avLst/>
          </a:prstGeom>
        </p:spPr>
      </p:pic>
      <p:sp>
        <p:nvSpPr>
          <p:cNvPr id="95" name="Marco 94">
            <a:extLst>
              <a:ext uri="{FF2B5EF4-FFF2-40B4-BE49-F238E27FC236}">
                <a16:creationId xmlns:a16="http://schemas.microsoft.com/office/drawing/2014/main" id="{DADA16EF-20E3-554A-8CA4-02C1E4199B25}"/>
              </a:ext>
            </a:extLst>
          </p:cNvPr>
          <p:cNvSpPr/>
          <p:nvPr/>
        </p:nvSpPr>
        <p:spPr>
          <a:xfrm rot="16200000">
            <a:off x="9202739" y="3453124"/>
            <a:ext cx="2440924" cy="3067489"/>
          </a:xfrm>
          <a:prstGeom prst="frame">
            <a:avLst>
              <a:gd name="adj1" fmla="val 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dirty="0">
              <a:solidFill>
                <a:schemeClr val="tx1"/>
              </a:solidFill>
              <a:latin typeface="Work Sans Thin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FE78F2-6393-754A-9250-EE366F65D5FA}"/>
              </a:ext>
            </a:extLst>
          </p:cNvPr>
          <p:cNvSpPr txBox="1"/>
          <p:nvPr/>
        </p:nvSpPr>
        <p:spPr>
          <a:xfrm>
            <a:off x="9062172" y="3888580"/>
            <a:ext cx="1431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Cauca</a:t>
            </a:r>
          </a:p>
          <a:p>
            <a:r>
              <a:rPr lang="es-CO" sz="1400" dirty="0">
                <a:latin typeface="Work Sans Thin" pitchFamily="2" charset="77"/>
              </a:rPr>
              <a:t>Popayán</a:t>
            </a:r>
          </a:p>
          <a:p>
            <a:r>
              <a:rPr lang="es-CO" sz="1400" dirty="0">
                <a:latin typeface="Work Sans Thin" pitchFamily="2" charset="77"/>
              </a:rPr>
              <a:t>Chocó</a:t>
            </a:r>
          </a:p>
          <a:p>
            <a:r>
              <a:rPr lang="es-CO" sz="1400" dirty="0">
                <a:latin typeface="Work Sans Thin" pitchFamily="2" charset="77"/>
              </a:rPr>
              <a:t>Quibdó</a:t>
            </a:r>
          </a:p>
          <a:p>
            <a:r>
              <a:rPr lang="es-CO" sz="1400" dirty="0">
                <a:latin typeface="Work Sans Thin" pitchFamily="2" charset="77"/>
              </a:rPr>
              <a:t>Ipiales</a:t>
            </a:r>
          </a:p>
          <a:p>
            <a:r>
              <a:rPr lang="es-CO" sz="1400" dirty="0">
                <a:latin typeface="Work Sans Thin" pitchFamily="2" charset="77"/>
              </a:rPr>
              <a:t>Nariño</a:t>
            </a:r>
          </a:p>
          <a:p>
            <a:r>
              <a:rPr lang="es-CO" sz="1400" dirty="0">
                <a:latin typeface="Work Sans Thin" pitchFamily="2" charset="77"/>
              </a:rPr>
              <a:t>Pasto</a:t>
            </a:r>
          </a:p>
          <a:p>
            <a:r>
              <a:rPr lang="es-CO" sz="1400" dirty="0">
                <a:latin typeface="Work Sans Thin" pitchFamily="2" charset="77"/>
              </a:rPr>
              <a:t>Tumáco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0CC803E-CB13-0744-B14B-BF5CECC251AA}"/>
              </a:ext>
            </a:extLst>
          </p:cNvPr>
          <p:cNvSpPr txBox="1"/>
          <p:nvPr/>
        </p:nvSpPr>
        <p:spPr>
          <a:xfrm>
            <a:off x="10284825" y="3873747"/>
            <a:ext cx="19553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Work Sans Thin" pitchFamily="2" charset="77"/>
              </a:rPr>
              <a:t>Buenaventura</a:t>
            </a:r>
          </a:p>
          <a:p>
            <a:r>
              <a:rPr lang="es-CO" sz="1400" dirty="0">
                <a:latin typeface="Work Sans Thin" pitchFamily="2" charset="77"/>
              </a:rPr>
              <a:t>Cali</a:t>
            </a:r>
          </a:p>
          <a:p>
            <a:r>
              <a:rPr lang="es-CO" sz="1400" dirty="0">
                <a:latin typeface="Work Sans Thin" pitchFamily="2" charset="77"/>
              </a:rPr>
              <a:t>Cartago</a:t>
            </a:r>
          </a:p>
          <a:p>
            <a:r>
              <a:rPr lang="es-CO" sz="1400" dirty="0">
                <a:latin typeface="Work Sans Thin" pitchFamily="2" charset="77"/>
              </a:rPr>
              <a:t>Buga</a:t>
            </a:r>
          </a:p>
          <a:p>
            <a:r>
              <a:rPr lang="es-CO" sz="1400" dirty="0">
                <a:latin typeface="Work Sans Thin" pitchFamily="2" charset="77"/>
              </a:rPr>
              <a:t>Jamundí</a:t>
            </a:r>
          </a:p>
          <a:p>
            <a:r>
              <a:rPr lang="es-CO" sz="1400" dirty="0">
                <a:latin typeface="Work Sans Thin" pitchFamily="2" charset="77"/>
              </a:rPr>
              <a:t>Palmira</a:t>
            </a:r>
          </a:p>
          <a:p>
            <a:r>
              <a:rPr lang="es-CO" sz="1400" dirty="0">
                <a:latin typeface="Work Sans Thin" pitchFamily="2" charset="77"/>
              </a:rPr>
              <a:t>Tuluá</a:t>
            </a:r>
          </a:p>
          <a:p>
            <a:r>
              <a:rPr lang="es-CO" sz="1400" dirty="0">
                <a:latin typeface="Work Sans Thin" pitchFamily="2" charset="77"/>
              </a:rPr>
              <a:t>Valle del cauca</a:t>
            </a:r>
          </a:p>
          <a:p>
            <a:r>
              <a:rPr lang="es-CO" sz="1400" dirty="0">
                <a:latin typeface="Work Sans Thin" pitchFamily="2" charset="77"/>
              </a:rPr>
              <a:t>Yumbo</a:t>
            </a:r>
          </a:p>
          <a:p>
            <a:endParaRPr lang="es-CO" dirty="0"/>
          </a:p>
        </p:txBody>
      </p:sp>
      <p:sp>
        <p:nvSpPr>
          <p:cNvPr id="46" name="Freeform 997">
            <a:extLst>
              <a:ext uri="{FF2B5EF4-FFF2-40B4-BE49-F238E27FC236}">
                <a16:creationId xmlns:a16="http://schemas.microsoft.com/office/drawing/2014/main" id="{6E668868-BCA1-B04C-8807-8DDAD294421E}"/>
              </a:ext>
            </a:extLst>
          </p:cNvPr>
          <p:cNvSpPr>
            <a:spLocks/>
          </p:cNvSpPr>
          <p:nvPr/>
        </p:nvSpPr>
        <p:spPr bwMode="auto">
          <a:xfrm>
            <a:off x="5846169" y="1152989"/>
            <a:ext cx="1203566" cy="2108713"/>
          </a:xfrm>
          <a:custGeom>
            <a:avLst/>
            <a:gdLst>
              <a:gd name="T0" fmla="*/ 6 w 13"/>
              <a:gd name="T1" fmla="*/ 0 h 24"/>
              <a:gd name="T2" fmla="*/ 3 w 13"/>
              <a:gd name="T3" fmla="*/ 3 h 24"/>
              <a:gd name="T4" fmla="*/ 3 w 13"/>
              <a:gd name="T5" fmla="*/ 6 h 24"/>
              <a:gd name="T6" fmla="*/ 1 w 13"/>
              <a:gd name="T7" fmla="*/ 8 h 24"/>
              <a:gd name="T8" fmla="*/ 0 w 13"/>
              <a:gd name="T9" fmla="*/ 13 h 24"/>
              <a:gd name="T10" fmla="*/ 2 w 13"/>
              <a:gd name="T11" fmla="*/ 17 h 24"/>
              <a:gd name="T12" fmla="*/ 1 w 13"/>
              <a:gd name="T13" fmla="*/ 21 h 24"/>
              <a:gd name="T14" fmla="*/ 4 w 13"/>
              <a:gd name="T15" fmla="*/ 24 h 24"/>
              <a:gd name="T16" fmla="*/ 8 w 13"/>
              <a:gd name="T17" fmla="*/ 19 h 24"/>
              <a:gd name="T18" fmla="*/ 9 w 13"/>
              <a:gd name="T19" fmla="*/ 13 h 24"/>
              <a:gd name="T20" fmla="*/ 10 w 13"/>
              <a:gd name="T21" fmla="*/ 6 h 24"/>
              <a:gd name="T22" fmla="*/ 13 w 13"/>
              <a:gd name="T23" fmla="*/ 5 h 24"/>
              <a:gd name="T24" fmla="*/ 6 w 13"/>
              <a:gd name="T25" fmla="*/ 0 h 24"/>
              <a:gd name="T26" fmla="*/ 6 w 13"/>
              <a:gd name="T27" fmla="*/ 0 h 24"/>
              <a:gd name="T28" fmla="*/ 6 w 13"/>
              <a:gd name="T29" fmla="*/ 0 h 24"/>
              <a:gd name="T30" fmla="*/ 6 w 13"/>
              <a:gd name="T31" fmla="*/ 0 h 24"/>
              <a:gd name="T32" fmla="*/ 6 w 13"/>
              <a:gd name="T33" fmla="*/ 0 h 24"/>
              <a:gd name="T34" fmla="*/ 6 w 13"/>
              <a:gd name="T35" fmla="*/ 0 h 24"/>
              <a:gd name="T36" fmla="*/ 6 w 13"/>
              <a:gd name="T37" fmla="*/ 0 h 24"/>
              <a:gd name="T38" fmla="*/ 6 w 13"/>
              <a:gd name="T39" fmla="*/ 0 h 24"/>
              <a:gd name="T40" fmla="*/ 6 w 13"/>
              <a:gd name="T41" fmla="*/ 0 h 24"/>
              <a:gd name="T42" fmla="*/ 6 w 13"/>
              <a:gd name="T43" fmla="*/ 0 h 24"/>
              <a:gd name="T44" fmla="*/ 6 w 13"/>
              <a:gd name="T45" fmla="*/ 0 h 24"/>
              <a:gd name="T46" fmla="*/ 6 w 13"/>
              <a:gd name="T47" fmla="*/ 0 h 24"/>
              <a:gd name="T48" fmla="*/ 6 w 13"/>
              <a:gd name="T49" fmla="*/ 0 h 24"/>
              <a:gd name="T50" fmla="*/ 6 w 13"/>
              <a:gd name="T51" fmla="*/ 0 h 24"/>
              <a:gd name="T52" fmla="*/ 6 w 13"/>
              <a:gd name="T53" fmla="*/ 0 h 24"/>
              <a:gd name="T54" fmla="*/ 6 w 13"/>
              <a:gd name="T55" fmla="*/ 0 h 24"/>
              <a:gd name="T56" fmla="*/ 6 w 13"/>
              <a:gd name="T57" fmla="*/ 0 h 24"/>
              <a:gd name="T58" fmla="*/ 6 w 13"/>
              <a:gd name="T59" fmla="*/ 0 h 24"/>
              <a:gd name="T60" fmla="*/ 6 w 13"/>
              <a:gd name="T61" fmla="*/ 0 h 24"/>
              <a:gd name="T62" fmla="*/ 6 w 13"/>
              <a:gd name="T63" fmla="*/ 0 h 24"/>
              <a:gd name="T64" fmla="*/ 6 w 13"/>
              <a:gd name="T6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" h="24">
                <a:moveTo>
                  <a:pt x="6" y="0"/>
                </a:moveTo>
                <a:lnTo>
                  <a:pt x="3" y="3"/>
                </a:lnTo>
                <a:lnTo>
                  <a:pt x="3" y="6"/>
                </a:lnTo>
                <a:lnTo>
                  <a:pt x="1" y="8"/>
                </a:lnTo>
                <a:lnTo>
                  <a:pt x="0" y="13"/>
                </a:lnTo>
                <a:lnTo>
                  <a:pt x="2" y="17"/>
                </a:lnTo>
                <a:lnTo>
                  <a:pt x="1" y="21"/>
                </a:lnTo>
                <a:lnTo>
                  <a:pt x="4" y="24"/>
                </a:lnTo>
                <a:lnTo>
                  <a:pt x="8" y="19"/>
                </a:lnTo>
                <a:lnTo>
                  <a:pt x="9" y="13"/>
                </a:lnTo>
                <a:lnTo>
                  <a:pt x="10" y="6"/>
                </a:lnTo>
                <a:lnTo>
                  <a:pt x="13" y="5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lnTo>
                  <a:pt x="6" y="0"/>
                </a:lnTo>
                <a:close/>
              </a:path>
            </a:pathLst>
          </a:custGeom>
          <a:solidFill>
            <a:srgbClr val="92D050"/>
          </a:solidFill>
          <a:ln w="1588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solidFill>
                <a:srgbClr val="92D050"/>
              </a:solidFill>
            </a:endParaRPr>
          </a:p>
        </p:txBody>
      </p:sp>
      <p:sp>
        <p:nvSpPr>
          <p:cNvPr id="47" name="Freeform 998">
            <a:extLst>
              <a:ext uri="{FF2B5EF4-FFF2-40B4-BE49-F238E27FC236}">
                <a16:creationId xmlns:a16="http://schemas.microsoft.com/office/drawing/2014/main" id="{72802FA8-2036-D94F-BFEB-6636478930B7}"/>
              </a:ext>
            </a:extLst>
          </p:cNvPr>
          <p:cNvSpPr>
            <a:spLocks/>
          </p:cNvSpPr>
          <p:nvPr/>
        </p:nvSpPr>
        <p:spPr bwMode="auto">
          <a:xfrm>
            <a:off x="6687647" y="570170"/>
            <a:ext cx="552644" cy="676295"/>
          </a:xfrm>
          <a:custGeom>
            <a:avLst/>
            <a:gdLst>
              <a:gd name="T0" fmla="*/ 5 w 11"/>
              <a:gd name="T1" fmla="*/ 0 h 15"/>
              <a:gd name="T2" fmla="*/ 9 w 11"/>
              <a:gd name="T3" fmla="*/ 2 h 15"/>
              <a:gd name="T4" fmla="*/ 11 w 11"/>
              <a:gd name="T5" fmla="*/ 6 h 15"/>
              <a:gd name="T6" fmla="*/ 10 w 11"/>
              <a:gd name="T7" fmla="*/ 11 h 15"/>
              <a:gd name="T8" fmla="*/ 3 w 11"/>
              <a:gd name="T9" fmla="*/ 15 h 15"/>
              <a:gd name="T10" fmla="*/ 0 w 11"/>
              <a:gd name="T11" fmla="*/ 9 h 15"/>
              <a:gd name="T12" fmla="*/ 1 w 11"/>
              <a:gd name="T13" fmla="*/ 3 h 15"/>
              <a:gd name="T14" fmla="*/ 5 w 11"/>
              <a:gd name="T15" fmla="*/ 0 h 15"/>
              <a:gd name="T16" fmla="*/ 5 w 11"/>
              <a:gd name="T17" fmla="*/ 0 h 15"/>
              <a:gd name="T18" fmla="*/ 5 w 11"/>
              <a:gd name="T19" fmla="*/ 0 h 15"/>
              <a:gd name="T20" fmla="*/ 5 w 11"/>
              <a:gd name="T21" fmla="*/ 0 h 15"/>
              <a:gd name="T22" fmla="*/ 5 w 11"/>
              <a:gd name="T23" fmla="*/ 0 h 15"/>
              <a:gd name="T24" fmla="*/ 5 w 11"/>
              <a:gd name="T25" fmla="*/ 0 h 15"/>
              <a:gd name="T26" fmla="*/ 5 w 11"/>
              <a:gd name="T27" fmla="*/ 0 h 15"/>
              <a:gd name="T28" fmla="*/ 5 w 11"/>
              <a:gd name="T29" fmla="*/ 0 h 15"/>
              <a:gd name="T30" fmla="*/ 5 w 11"/>
              <a:gd name="T31" fmla="*/ 0 h 15"/>
              <a:gd name="T32" fmla="*/ 5 w 11"/>
              <a:gd name="T33" fmla="*/ 0 h 15"/>
              <a:gd name="T34" fmla="*/ 5 w 11"/>
              <a:gd name="T35" fmla="*/ 0 h 15"/>
              <a:gd name="T36" fmla="*/ 5 w 11"/>
              <a:gd name="T37" fmla="*/ 0 h 15"/>
              <a:gd name="T38" fmla="*/ 5 w 11"/>
              <a:gd name="T39" fmla="*/ 0 h 15"/>
              <a:gd name="T40" fmla="*/ 5 w 11"/>
              <a:gd name="T41" fmla="*/ 0 h 15"/>
              <a:gd name="T42" fmla="*/ 5 w 11"/>
              <a:gd name="T43" fmla="*/ 0 h 15"/>
              <a:gd name="T44" fmla="*/ 5 w 11"/>
              <a:gd name="T45" fmla="*/ 0 h 15"/>
              <a:gd name="T46" fmla="*/ 5 w 11"/>
              <a:gd name="T47" fmla="*/ 0 h 15"/>
              <a:gd name="T48" fmla="*/ 5 w 11"/>
              <a:gd name="T49" fmla="*/ 0 h 15"/>
              <a:gd name="T50" fmla="*/ 5 w 11"/>
              <a:gd name="T5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" h="15">
                <a:moveTo>
                  <a:pt x="5" y="0"/>
                </a:moveTo>
                <a:lnTo>
                  <a:pt x="9" y="2"/>
                </a:lnTo>
                <a:lnTo>
                  <a:pt x="11" y="6"/>
                </a:lnTo>
                <a:lnTo>
                  <a:pt x="10" y="11"/>
                </a:lnTo>
                <a:lnTo>
                  <a:pt x="3" y="15"/>
                </a:lnTo>
                <a:lnTo>
                  <a:pt x="0" y="9"/>
                </a:lnTo>
                <a:lnTo>
                  <a:pt x="1" y="3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rgbClr val="92D050"/>
          </a:solidFill>
          <a:ln w="1588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A7BBD081-F7CD-C74E-B524-D55AC5C9B523}"/>
              </a:ext>
            </a:extLst>
          </p:cNvPr>
          <p:cNvSpPr txBox="1"/>
          <p:nvPr/>
        </p:nvSpPr>
        <p:spPr>
          <a:xfrm>
            <a:off x="10408276" y="1523207"/>
            <a:ext cx="1548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B050"/>
                </a:solidFill>
              </a:rPr>
              <a:t>Rural: 100%</a:t>
            </a:r>
          </a:p>
          <a:p>
            <a:r>
              <a:rPr lang="es-CO" dirty="0">
                <a:solidFill>
                  <a:srgbClr val="00B050"/>
                </a:solidFill>
              </a:rPr>
              <a:t>Urbano 100%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95C0455-A797-A94D-8DF8-53297A163DEA}"/>
              </a:ext>
            </a:extLst>
          </p:cNvPr>
          <p:cNvSpPr txBox="1"/>
          <p:nvPr/>
        </p:nvSpPr>
        <p:spPr>
          <a:xfrm>
            <a:off x="5910130" y="4752276"/>
            <a:ext cx="2067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Work Sans Thin" pitchFamily="2" charset="77"/>
              </a:rPr>
              <a:t>Se encuentra operando el PAE en la emergencia a partir del 21 de abril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7336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66B1C811-E379-0D45-ADFC-1F713B351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0839" y="6215879"/>
            <a:ext cx="2654067" cy="50487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B42E416-ABA0-A848-B845-9A8394489040}"/>
              </a:ext>
            </a:extLst>
          </p:cNvPr>
          <p:cNvSpPr/>
          <p:nvPr/>
        </p:nvSpPr>
        <p:spPr>
          <a:xfrm>
            <a:off x="389744" y="1582341"/>
            <a:ext cx="8754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dirty="0">
              <a:latin typeface="Work Sans Thin" pitchFamily="2" charset="77"/>
            </a:endParaRPr>
          </a:p>
          <a:p>
            <a:endParaRPr lang="es-CO" dirty="0">
              <a:latin typeface="Work Sans Thin" pitchFamily="2" charset="77"/>
            </a:endParaRPr>
          </a:p>
          <a:p>
            <a:r>
              <a:rPr lang="es-CO" dirty="0">
                <a:latin typeface="Work Sans Thin" pitchFamily="2" charset="77"/>
              </a:rPr>
              <a:t> </a:t>
            </a:r>
          </a:p>
          <a:p>
            <a:endParaRPr lang="es-CO" dirty="0">
              <a:latin typeface="Work Sans Thin" pitchFamily="2" charset="77"/>
            </a:endParaRPr>
          </a:p>
          <a:p>
            <a:endParaRPr lang="es-CO" dirty="0">
              <a:latin typeface="Work Sans Thin" pitchFamily="2" charset="77"/>
            </a:endParaRPr>
          </a:p>
          <a:p>
            <a:endParaRPr lang="es-CO" dirty="0">
              <a:latin typeface="Work Sans Thin" pitchFamily="2" charset="77"/>
            </a:endParaRP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6C3EE2A5-D8F4-3343-8580-BF0D172617BE}"/>
              </a:ext>
            </a:extLst>
          </p:cNvPr>
          <p:cNvCxnSpPr>
            <a:cxnSpLocks/>
          </p:cNvCxnSpPr>
          <p:nvPr/>
        </p:nvCxnSpPr>
        <p:spPr>
          <a:xfrm flipV="1">
            <a:off x="2042633" y="2314296"/>
            <a:ext cx="9398993" cy="2710"/>
          </a:xfrm>
          <a:prstGeom prst="line">
            <a:avLst/>
          </a:prstGeom>
          <a:ln w="952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B7930CC9-E0C3-EB44-B338-1C1D2A80D600}"/>
              </a:ext>
            </a:extLst>
          </p:cNvPr>
          <p:cNvCxnSpPr>
            <a:cxnSpLocks/>
          </p:cNvCxnSpPr>
          <p:nvPr/>
        </p:nvCxnSpPr>
        <p:spPr>
          <a:xfrm>
            <a:off x="4501970" y="3964711"/>
            <a:ext cx="6939453" cy="2482"/>
          </a:xfrm>
          <a:prstGeom prst="line">
            <a:avLst/>
          </a:prstGeom>
          <a:ln w="9525" cap="flat" cmpd="sng" algn="ctr">
            <a:solidFill>
              <a:srgbClr val="005DA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256082" y="110991"/>
            <a:ext cx="9124757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</a:rPr>
              <a:t>¿Cómo aseguramos la continuidad de la educación a todos los niños, niñas y adolescentes, especialmente a los más vulnerables?</a:t>
            </a:r>
            <a:endParaRPr lang="es-CO" sz="24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3D4FAF2-59E8-614E-9D38-390648522008}"/>
              </a:ext>
            </a:extLst>
          </p:cNvPr>
          <p:cNvSpPr/>
          <p:nvPr/>
        </p:nvSpPr>
        <p:spPr>
          <a:xfrm>
            <a:off x="256082" y="1150595"/>
            <a:ext cx="10615256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600" dirty="0"/>
              <a:t>✅ Dar orientaciones claras y oportunas relacionadas con los cambios que </a:t>
            </a:r>
          </a:p>
          <a:p>
            <a:r>
              <a:rPr lang="es-ES_tradnl" sz="2600" dirty="0"/>
              <a:t>se decretan y las instrucciones para garantizar la continuidad de la educación.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3D4FAF2-59E8-614E-9D38-390648522008}"/>
              </a:ext>
            </a:extLst>
          </p:cNvPr>
          <p:cNvSpPr/>
          <p:nvPr/>
        </p:nvSpPr>
        <p:spPr>
          <a:xfrm>
            <a:off x="256082" y="2414686"/>
            <a:ext cx="10766827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600" dirty="0"/>
              <a:t>✅ Diseñar y poner a disposición de la comunidad educativa una variedad de </a:t>
            </a:r>
          </a:p>
          <a:p>
            <a:r>
              <a:rPr lang="es-ES_tradnl" sz="2600" dirty="0"/>
              <a:t>materiales educativos y canales de acceso a los mismos, según las condiciones</a:t>
            </a:r>
          </a:p>
          <a:p>
            <a:r>
              <a:rPr lang="es-ES_tradnl" sz="2600" dirty="0"/>
              <a:t>y necesidades de las diferentes poblaciones.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4F509BF-95A0-B049-AA00-641D83B5B31D}"/>
              </a:ext>
            </a:extLst>
          </p:cNvPr>
          <p:cNvSpPr/>
          <p:nvPr/>
        </p:nvSpPr>
        <p:spPr>
          <a:xfrm>
            <a:off x="256082" y="4980438"/>
            <a:ext cx="1013251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600" dirty="0"/>
              <a:t>✅ Apoyar a padres de familia, estudiantes y docentes en el contexto del </a:t>
            </a:r>
          </a:p>
          <a:p>
            <a:r>
              <a:rPr lang="es-ES_tradnl" sz="2600" dirty="0"/>
              <a:t>trabajo académico en casa, a través de guías, cartillas e infografías.</a:t>
            </a:r>
            <a:endParaRPr lang="es-CO" sz="2600" dirty="0"/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C3EE2A5-D8F4-3343-8580-BF0D172617BE}"/>
              </a:ext>
            </a:extLst>
          </p:cNvPr>
          <p:cNvCxnSpPr>
            <a:cxnSpLocks/>
          </p:cNvCxnSpPr>
          <p:nvPr/>
        </p:nvCxnSpPr>
        <p:spPr>
          <a:xfrm flipV="1">
            <a:off x="2042633" y="4928279"/>
            <a:ext cx="9398993" cy="2710"/>
          </a:xfrm>
          <a:prstGeom prst="line">
            <a:avLst/>
          </a:prstGeom>
          <a:ln w="952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:a16="http://schemas.microsoft.com/office/drawing/2014/main" id="{13D4FAF2-59E8-614E-9D38-390648522008}"/>
              </a:ext>
            </a:extLst>
          </p:cNvPr>
          <p:cNvSpPr/>
          <p:nvPr/>
        </p:nvSpPr>
        <p:spPr>
          <a:xfrm>
            <a:off x="256082" y="3982058"/>
            <a:ext cx="1066317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600" dirty="0"/>
              <a:t>✅ Garantizar la continuidad y fortalecimiento del Programa de Alimentación</a:t>
            </a:r>
          </a:p>
          <a:p>
            <a:r>
              <a:rPr lang="es-ES_tradnl" sz="2600" dirty="0"/>
              <a:t>Escolar – PAE para el consumo en casa.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B7930CC9-E0C3-EB44-B338-1C1D2A80D600}"/>
              </a:ext>
            </a:extLst>
          </p:cNvPr>
          <p:cNvCxnSpPr>
            <a:cxnSpLocks/>
          </p:cNvCxnSpPr>
          <p:nvPr/>
        </p:nvCxnSpPr>
        <p:spPr>
          <a:xfrm>
            <a:off x="4654370" y="6054445"/>
            <a:ext cx="6939453" cy="2482"/>
          </a:xfrm>
          <a:prstGeom prst="line">
            <a:avLst/>
          </a:prstGeom>
          <a:ln w="9525" cap="flat" cmpd="sng" algn="ctr">
            <a:solidFill>
              <a:srgbClr val="005DA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393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66B1C811-E379-0D45-ADFC-1F713B351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0839" y="6215879"/>
            <a:ext cx="2654067" cy="50487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B42E416-ABA0-A848-B845-9A8394489040}"/>
              </a:ext>
            </a:extLst>
          </p:cNvPr>
          <p:cNvSpPr/>
          <p:nvPr/>
        </p:nvSpPr>
        <p:spPr>
          <a:xfrm>
            <a:off x="389744" y="1582341"/>
            <a:ext cx="8754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dirty="0">
              <a:latin typeface="Work Sans Thin" pitchFamily="2" charset="77"/>
            </a:endParaRPr>
          </a:p>
          <a:p>
            <a:endParaRPr lang="es-CO" dirty="0">
              <a:latin typeface="Work Sans Thin" pitchFamily="2" charset="77"/>
            </a:endParaRPr>
          </a:p>
          <a:p>
            <a:r>
              <a:rPr lang="es-CO" dirty="0">
                <a:latin typeface="Work Sans Thin" pitchFamily="2" charset="77"/>
              </a:rPr>
              <a:t> </a:t>
            </a:r>
          </a:p>
          <a:p>
            <a:endParaRPr lang="es-CO" dirty="0">
              <a:latin typeface="Work Sans Thin" pitchFamily="2" charset="77"/>
            </a:endParaRPr>
          </a:p>
          <a:p>
            <a:endParaRPr lang="es-CO" dirty="0">
              <a:latin typeface="Work Sans Thin" pitchFamily="2" charset="77"/>
            </a:endParaRPr>
          </a:p>
          <a:p>
            <a:endParaRPr lang="es-CO" dirty="0">
              <a:latin typeface="Work Sans Thin" pitchFamily="2" charset="77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D4FAF2-59E8-614E-9D38-390648522008}"/>
              </a:ext>
            </a:extLst>
          </p:cNvPr>
          <p:cNvSpPr/>
          <p:nvPr/>
        </p:nvSpPr>
        <p:spPr>
          <a:xfrm>
            <a:off x="547171" y="1145134"/>
            <a:ext cx="1033816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600" dirty="0"/>
              <a:t>✅ Estar en permanente comunicación con maestros, familias, niños, niñas</a:t>
            </a:r>
          </a:p>
          <a:p>
            <a:r>
              <a:rPr lang="es-ES_tradnl" sz="2600" dirty="0"/>
              <a:t> y adolescentes a través de los diferentes canales que se tienen disponibles.</a:t>
            </a:r>
            <a:endParaRPr lang="es-CO" sz="2600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4F509BF-95A0-B049-AA00-641D83B5B31D}"/>
              </a:ext>
            </a:extLst>
          </p:cNvPr>
          <p:cNvSpPr/>
          <p:nvPr/>
        </p:nvSpPr>
        <p:spPr>
          <a:xfrm>
            <a:off x="547170" y="2280898"/>
            <a:ext cx="1033816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600" dirty="0"/>
              <a:t>✅ Adaptar las actividades de aprendizaje de los niños a las dinámicas</a:t>
            </a:r>
          </a:p>
          <a:p>
            <a:r>
              <a:rPr lang="es-ES_tradnl" sz="2600" dirty="0"/>
              <a:t> y capacidades de la familia. </a:t>
            </a:r>
            <a:endParaRPr lang="es-CO" sz="2600" dirty="0"/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6C3EE2A5-D8F4-3343-8580-BF0D172617BE}"/>
              </a:ext>
            </a:extLst>
          </p:cNvPr>
          <p:cNvCxnSpPr>
            <a:cxnSpLocks/>
          </p:cNvCxnSpPr>
          <p:nvPr/>
        </p:nvCxnSpPr>
        <p:spPr>
          <a:xfrm flipV="1">
            <a:off x="2172897" y="2086376"/>
            <a:ext cx="9398993" cy="2710"/>
          </a:xfrm>
          <a:prstGeom prst="line">
            <a:avLst/>
          </a:prstGeom>
          <a:ln w="952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B7930CC9-E0C3-EB44-B338-1C1D2A80D600}"/>
              </a:ext>
            </a:extLst>
          </p:cNvPr>
          <p:cNvCxnSpPr>
            <a:cxnSpLocks/>
          </p:cNvCxnSpPr>
          <p:nvPr/>
        </p:nvCxnSpPr>
        <p:spPr>
          <a:xfrm>
            <a:off x="4515774" y="3402333"/>
            <a:ext cx="7056116" cy="0"/>
          </a:xfrm>
          <a:prstGeom prst="line">
            <a:avLst/>
          </a:prstGeom>
          <a:ln w="9525" cap="flat" cmpd="sng" algn="ctr">
            <a:solidFill>
              <a:srgbClr val="005DA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AD4B3D2-2C81-4445-B7CC-66806C737F07}"/>
              </a:ext>
            </a:extLst>
          </p:cNvPr>
          <p:cNvSpPr/>
          <p:nvPr/>
        </p:nvSpPr>
        <p:spPr>
          <a:xfrm>
            <a:off x="570152" y="3479238"/>
            <a:ext cx="103151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600" dirty="0"/>
              <a:t>✅ Aportar a la tranquilidad y convivencia sana de las familias a través del</a:t>
            </a:r>
          </a:p>
          <a:p>
            <a:r>
              <a:rPr lang="es-ES_tradnl" sz="2600" dirty="0"/>
              <a:t>fortalecimiento de las competencias ciudadanas y socioemocionales, y la línea de apoyo sicosocial.</a:t>
            </a:r>
            <a:endParaRPr lang="es-CO" sz="2600" dirty="0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B3C01CE8-7F63-674E-A852-B95632DCC948}"/>
              </a:ext>
            </a:extLst>
          </p:cNvPr>
          <p:cNvCxnSpPr>
            <a:cxnSpLocks/>
          </p:cNvCxnSpPr>
          <p:nvPr/>
        </p:nvCxnSpPr>
        <p:spPr>
          <a:xfrm>
            <a:off x="2405515" y="4988199"/>
            <a:ext cx="9166375" cy="0"/>
          </a:xfrm>
          <a:prstGeom prst="line">
            <a:avLst/>
          </a:prstGeom>
          <a:ln w="9525" cap="flat" cmpd="sng" algn="ctr">
            <a:solidFill>
              <a:srgbClr val="FF108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Rectángulo 28">
            <a:extLst>
              <a:ext uri="{FF2B5EF4-FFF2-40B4-BE49-F238E27FC236}">
                <a16:creationId xmlns:a16="http://schemas.microsoft.com/office/drawing/2014/main" id="{FAD4B3D2-2C81-4445-B7CC-66806C737F07}"/>
              </a:ext>
            </a:extLst>
          </p:cNvPr>
          <p:cNvSpPr/>
          <p:nvPr/>
        </p:nvSpPr>
        <p:spPr>
          <a:xfrm>
            <a:off x="533083" y="5082888"/>
            <a:ext cx="922893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600" dirty="0"/>
              <a:t>✅ Hacer seguimiento y dar herramientas de apoyo a los maestros </a:t>
            </a:r>
          </a:p>
          <a:p>
            <a:r>
              <a:rPr lang="es-ES_tradnl" sz="2600" dirty="0"/>
              <a:t>para que, con tranquilidad, acompañen a las familias.</a:t>
            </a: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B3C01CE8-7F63-674E-A852-B95632DCC948}"/>
              </a:ext>
            </a:extLst>
          </p:cNvPr>
          <p:cNvCxnSpPr>
            <a:cxnSpLocks/>
          </p:cNvCxnSpPr>
          <p:nvPr/>
        </p:nvCxnSpPr>
        <p:spPr>
          <a:xfrm flipV="1">
            <a:off x="4469213" y="6001955"/>
            <a:ext cx="7102677" cy="1"/>
          </a:xfrm>
          <a:prstGeom prst="line">
            <a:avLst/>
          </a:prstGeom>
          <a:ln w="9525" cap="flat" cmpd="sng" algn="ctr">
            <a:solidFill>
              <a:srgbClr val="FF108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Rectángulo 27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226067" y="226164"/>
            <a:ext cx="838716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_tradnl" sz="2800" dirty="0">
                <a:solidFill>
                  <a:schemeClr val="bg1"/>
                </a:solidFill>
              </a:rPr>
              <a:t>Fortalecimiento de la relación familia - escuela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>
            <a:off x="8613227" y="460743"/>
            <a:ext cx="3578773" cy="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296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4954" y="6098086"/>
            <a:ext cx="3904346" cy="742715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4830081" y="1159590"/>
            <a:ext cx="5397046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  <a:latin typeface="Work Sans" pitchFamily="2" charset="77"/>
              </a:rPr>
              <a:t>EDUCACIÓN SUPERIOR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4348256" y="2920"/>
            <a:ext cx="172278" cy="113968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BE02CDB-AA4C-EE47-AF4F-24547DAE3885}"/>
              </a:ext>
            </a:extLst>
          </p:cNvPr>
          <p:cNvSpPr txBox="1"/>
          <p:nvPr/>
        </p:nvSpPr>
        <p:spPr>
          <a:xfrm>
            <a:off x="7774991" y="2930104"/>
            <a:ext cx="40230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Principales lineamientos y orientaciones para la</a:t>
            </a:r>
          </a:p>
          <a:p>
            <a:r>
              <a:rPr lang="es-CO" sz="28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Emergencia Sanitaria</a:t>
            </a:r>
          </a:p>
        </p:txBody>
      </p:sp>
      <p:sp>
        <p:nvSpPr>
          <p:cNvPr id="2" name="AutoShape 2" descr="data:image/jpg;base64,%20/9j/4AAQSkZJRgABAQEAYABgAAD/2wBDAAUDBAQEAwUEBAQFBQUGBwwIBwcHBw8LCwkMEQ8SEhEPERETFhwXExQaFRERGCEYGh0dHx8fExciJCIeJBweHx7/2wBDAQUFBQcGBw4ICA4eFBEUHh4eHh4eHh4eHh4eHh4eHh4eHh4eHh4eHh4eHh4eHh4eHh4eHh4eHh4eHh4eHh4eHh7/wAARCAIlAT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WR5E+6xqeK9kXhxmqLTiP7wOKkiuIJejivn7tHreza2ZqQ3kLfe4NTiOGQZVhWWIg33TSeXKn3Sfwqkw5pLdGk1sw+6TTf3kdVI7u4Tg81Ol+rDDrQHPFk6XbL96pIrpJDg1WaSGQdarSFEBYNgVSk0HLFl7UbaG4t2UMM9q52fULbS4C0rAyjhVFR6rqs0cD+STgd6z/AA/o81xcf2lqhLc5RD2qlK4uTlJdN0+61e5+334YR5yiGtqa3AXYBgDoK1YJIQoUKAPSpjDDMOOtEbdCZXORvtNe6QQwj5ia9b+EnwrhFlFq2rEgNhooh1b3P+FcZ/Z7o2+Nue1dRoHj7xFolslmViuLePhQ68gemafLByvNXRnPmt7p7vGojjVFXCqAAB6U6vP9C+KWjXSqmpRS2Mp4LfeT8+v6V2NhrGl6gB9jv4Js9Ar8/lXowxFNrRnG4SW6L9FFFb3ICiiimAUUVz/jHxfovhazM2o3A80j5IEOXb/ConOMFeTshpNuyNDXrLSLqxdtYhtnt0BLNMBhR65PSvkr4iy6O+u3UWi/NarKfLPtWp8QviBrPiu7dPNeCyz8kCHgD39a5zTNJmunHyE5715NWqq0rpWO+jScNyrptu7uMKc133hq21GPa3mME9DUuhaDDbKrSKCa1rzUrSwjxkE+goSNrGmsgjjzKwHHJNMgvrWXKxyKcds1xOo61PdsV3FI/QVmCV4juhmZT9aeoHoV1aLPlt/PpWdPYyJk4zXNWfia8tW2zDzFHet/T/FFjc4R2Ct70+YTgQyRkGmNGQtbRFtcruRlP0NVbi1Yfd5FUmTytGNImc1XZe1ak0JzyCDVV48GqTEZs6VTkX5q1JkxmqEy8mhlIrQL+9NXUWqcJ/flavL1FNITZKOlKBS96CrYpBciuYFYEFa5++t2hkypK/SuqkFZuoW3mRn1rJxTRpGVjn01C8t2+WQsPQ1q2Gvu3yzR/jWPdRsrEEdKLZc4rPkRbZ2NtfWc4+YgGrItoJeY3FcnEtWrd51IEbsPxqbEcqZ0D2Eg+7zUElo7IUdTg1mS+JnsbhIGbzD3xXTadrOl3SorTR7yOQTQkmS4cuxhS6VHIY852IcketbUUMboqhcADgVfSXR55/s/nxhu/NatlpcQIaNg69sUOEktNSeZo502Emfljb61H5ckWetel6ZZ2u0Kyj8avS+GtPu0/wBWufasHVadmi+Y8ojnkTrmpluUb76iu6v/AAGCC1vIQfQ1zeo+FdTtSf3Bceq1arLuGjMp4LeYccGmJaXFu4ltZ3jcdGRiD+lJNa3Fu22RHQ+4xTRcSx+taKa6kuB0mkfEDxTpI8uWRL2MdBMuSPxGDXZaB8VtLuNsWrW8lnKeNyjch/wry1bxW/1ig0jfZpecAGtYVHH4WZSop9D6O07VdN1GMSWN7BcL/sODVqWRIo2kkYKijJJOABXzJHHLBMJrWd43HRkbBFS674h8S3elNp1xqlzJbkcgsct9T3rq+tztsYvD67ne+PvjBZ2SSWXh5RcXPKmdh8q/T1rw3Vr/AFLXL97q9nkuJpDksxzS2WnzTNtwc56muo0rSYbZQzgFq4puc3ebudVOmo7GVovh8sRJMOPSuqt4rWyiz8q4FVrq+jt12pyfase5uJZn+Zjj0pxRbdjT1HWmYGO3GB61gTs8jlnYsfepTUTLzWiQiCSq0zMOlXHXNVZ1wKY0VZJTiq247ieh7VM4602JAwJpFXLVjqeoWeDHMSvoa6HTvFTNhblMe9c0kZIqRI+KTQrnf299a3a8MpzRNaq33DXEQO0TfIxX6GtWz1e4h+8dwoTYmkaV5bOoPFZFzGwU1sx6zbzDbJhT71FcG2lB2EEn0q7i5TnIPluhmtCM7n45NJHplxPffu1IX1rotN0qG2G5vmb3qlqQ1qUrOxllwxGBWvDp8SqNwyatKoA4GKeBVqxJy7CoZk4Jqe11LTLxcpKFJ9asG3jkX93IrfjXKpo05WjktYtcfvFHFULYV2F3p0jIylcjFc6tm0EzrINo96qTVrlK+wQRljUWoX3lf6LZjfO3UjtUdzeSTSfY9PXc5+8/YU4Wn2CEqvzzt95jWSVzRtRMe82WUTbj5ty/UntXPATG43LI6tnqDW9qdvIELnJYmut+FPw41DxRqMbtG0VopzJKw4A/xpSvflRk5K12U/hr4L1rxRqai2MoVeXkLYAH1r6k0HwXpen6JFYzIZpgo3zZ+bPtWp4b0HTfD+nJZabbrEgA3Nj5nPqTWpXoYfBqCvLc4alZyehykvhFkJNteZ9FkX+tVpbHUtPbmNnX+8nzCu0orWeFhJCjWkjiotXaM7Z4yPqMGtG2vrG44LLn0NbtzZ2tyjJNAjhuuRz+dYl14SsZMtbzTQN7HIrjqYB/ZNFWi9xLrRdNvkO+GNs+1c3q3w9sZgWtiYm9ulaNzo3iPTstYXCXUY/hJwfyrObxpdaZMLfWbGSB/cYrinQlTeqsaxk38LON1jwPqVnlo1Eqj061zF1Y3NuxEkboR6ivbbbxVo1+uFnQE9jVfUbHTr5SVEbZ9KwdVxNoyfU8QaWaP1prXxC/vOleg6z4VhyzwjFcdq+iSQo3y5/CtYV0+pWhl/aFA3x4GTWikhliGHwcVlzW22JR0NIwlj+6TW6mFuxbmtWJJzmoTCwqJbuVDzk1PHfRnhxWikiXFkLLionXmr+6CUcMM0x4cDPWquIohfWq1ytaDpzVeZRTC5kzR+1Jbx/KauTIMH1qO3X5TQhtiKuBxUiL8tPVOKUdKTBMZtpw9Ku2ljNcEHBC+ta9tpcMeCwyaFElsxINPnuMfLtHrW5pWkrAwaRixrQiiCjgAVaiSrshXFjjVR8qgVKFpyrUgWquSMVacBxTwtOC0AeL2i4UEcVoRXVxCQUlYfjVS2GIg1WggSLzZjha4ZI6Vqattrl1EuZiCg9awtUvrzWdR2Ww2QZw7ilihn1STC5S3B5PrWvDBFaxCKFQAOppx8wbXQv6Jp+n2tsI42HmH7zHrmp7jR1ky0bhqyMkHNTQ3MyH5ZCKq7J0Y6TRwsyNPEWjDAkAdq+i/CXiLwjDo9tZ6ffWlqiIAIWYI2cc5B6mvntdYmjGHUOKmi1Syk4lTafWrhVcHzIzqUlNWufVEciSIHjdXUjIIOQadXzRpWs3Vi+7StXntieyyEA10umfETxVYt+/aDUI/Rxg/mK6443+ZHLLCyWx7lRXmlj8XNPO1dQ0u6t2P3mTDKP611ukeMPDeqJutdWt8/3ZG8s/k2K6I4mnLS5jKnKO6N6impJHIgeN1ZT0IORXnvxF+Kmj+GI5La1xe344CKflU+5qp1oQV2xRi5OyO08Qa1pug6bJqGqXUdvAg6seWPoB3NfMXxg+JJ8XalFHpMDQW1uCqOfvP71y3i3xNrvjHVWuNQuJJAT8kYPyoPQCtLw/4cG1ZZ1/OvMrYiVXTZHfRw6hq9xnhiXWJmG52KeprtP7WvNOhDi8dcDoWrMuby20+Ly4QN3tXO391NdPl2OPSsHFSOh2O9sfHcrDbMyuKuP4gsbxD5mFzXlJBB44qW3uDEx812K46VlLDrdE2Ol16e184tbzAjPQGq3muFBYZFc3DcpFKWKEjOea1YdYt5AEYhaFBxEky550TnDcU1oVYfKwNQsYJhlGFQOs0fMbVakO7RO0ciHjNC3k0fBJIqqL6ZOJFJFI11FJ14NUpBdMvx6lH0dac89tKOGANY0m052mqc7MvQ1ophym5NtHQgiobZhytYf2qbcFUnFa+nKWTceprRMiRcp0AzIu4d6ei0+Ff36/UVIjpreMCJQBjirCJSwJ+7X6VYRK0bEMRKnRaVVqZVoECrTwtKq4qKe8t4Adzgn0p3sImC0O8afeYCsa51Z5DthGB61TdpZTlnJNZuqug1E4bT4wtuHl/h7U6CGTUp8yZWBTwPWsi6/tK2v5IWjcw5ODiux0ezuGsI5FTgj0rG12bcytYRFWOMRxqFUVA/er81vKv8BqtJGO/FDuSV1G6kI281MqhTRKobpTQ7lV2qvIufpVmRDmopE4phcy7xpI23Ruyn2NSafreoQyBfM3j3p9zGWUg1nwLiUrQ0hpnW23iFXwtxCD71fSbTbnlWCNXIotWIo5JGCxqc+1RqPc6+CXUrdGWy1a5RGGColOK5jVdHvLm/Dtuct1Y81saVp9xEBJNKygdiafqet29oNseHei9gUURaXottYRiSYAt70mo6k2DFANo9arL4jhlGJ0xUq3Gm3QyrqpoQ35GU5ZmJYkk00qcVrPYo3zRyKwqtLayL/DkVdydTOZc1FImRV5oSByMVDJGeaoLme8fFVZk5rQfjOaqyjn2p2C42BpE+6xFX4LqYDnmqkfQVZRaiUUNMsi4Rx860x4YX+6cUx42xu2nHc0qLxUcgnZkMlu6/daqkwkBwa1gmRVee3bqOTRqK3Yy5GKdq29DkEtuW7isadJPMK4rX8Nr+4ce9aRkZvc2IhkVLCn75frSwrxViFMSr9RTuM6i3X90v0FTqtNj2pCpZgOKimvkUYjGTVNoRbAA5PFQz30MQwDuNZU01zMfvED0FPSLam6TA9zU87ewWHXN9cTDCfKDVMxHlpGz9TST3YX5IV3H1qrIzEbriUAemazbvuVaxL5kUZwvzGkZp35BCCsbUNfsrPKQjzJPQcmsWXUNe1Ft1vEY0HTNNRYc3Y9KmsbabPmQqfwqSG3SGMRxrhRVorSba6CCs8anqoNVJ7GCTOVxWiy1Gy0guYU+jr/AAMRVGbTLhD8pyK6dlqJlqeVDTOUktplHzIagcY6qfxrrXjB6iq0tpC/VBU8hVzlXjD54rJaIreFa7SXTIz904qmdF/0jzs5o5Wh3MyxsXmYA8Ct6NbHTYtzlS9Ubxri3GyOP8ax5/NlfdKWz71k7ml0WNb16eYlIfkjrFDbzuJJJ9aszwhlNMFuFUEUWFcryKT0quQyngkVdfaq5JwK8+8feLltg9hp7/vfus47fStacHN2RM5qKuzf1Xxjb6K2xrzzJcf6tWyfx9K5+6+LmoRy4htUZfRm5ry+6uHkdnkZmkY8moo1Zm+VSx7V3xwkFucksRN7Hpz/ABd1iQgJbWsY9xuP61qaP8ThMwjv7RevLIf8a8gEO1uTlu9SLIydwqg1Tw9PsR7Wfc+jdK1jStWUNazgseqnqKnvoSoOzkV4FoeqSWs6yW91IrA8Y7/hXsfgvxHDq0Kw3TbZF4OeBWFTDuOsTenWUtJG1Yws6jAya2LLTSxDSDAq7ptrBHH+7w3vV9I+K5rG9yhfQpHYuFUdKxbdMpXTajD/AKDJ9KxLeP8Ad1MnqIaseRSvHxVlUpzJmpE2Yt3ENzHHarPhlcxuPenXseN2PSneFF+ST/eqIvViZuxx8VKExz3FSwpxUhXqMVVwHQTSTRgyMcDtUhmhQfMwrGluyHdNwjRTiqNxq1pA21pNzelOKb0BtI6I3wHywpz60qQ3Fz80jhF9ScVztvql1cHFrbEf7TVp21rd3BBurhm/2V6VuqaXxszc2/hQmv8AnWelvNblSytge9c6lrqWpOPPlKRkdB3rpfF8Pl+HNq8YcUmlNGIkZ8dBWcLKLaBt3SKum+HbaLDeVub1atyDT441wQBSPe/wwx5qIx3k5yzED0FYSlJmiPDtI+Ofie3wLyGyvUHfaVY/ka6/SfjzpMuBqWk3Fue7RtuFfLwhA5RmQ+xqVJLuP7twSP8Aa5r3HhoM4VVkup9k6X8UfBWo4C6skDn+GYbTXS2mqaXeqGtb+3mB6bXFfC6X10v340f6cVbtNamt2DRG4t29UYj+VZSwvZlqs+qPuYgHpg/SoytfP/wE8Ra7feNLWwuNSup7WSJm8uRywOBx1r6HaNu4IrlqQcHZm8JcyuVGSo2SrbJTCtZllMpSbatFaaUouO5RljDdQDVSazhbqgrVaOoXjpgYc+lwtnAxVKfSSv3W4ro3Q1zvjTWoNB0K61KcrtiQ7VP8TdhSSuO9jzP4n+IP7JU6bazD7S4+Yj+Ba8cupXklMztksc59BWhqN9c6xeTX119+4YufZaovCWRBz8/zAe3YV6VKkoKxxTm5MisLd7y42847n0Fb0FiFUJGnsMd62NB0aK1sQ9woaQ/Mw9/etRbLNq0jNy4ONo6D/CuhQZi5HD3sQjzjGeh4/lWNcfKx3ZPoBXVarauztEq/OB82Oiiuf1GFLddoOW7nvU2KTKcExjcEDH0rqfDOrPb3KOVY5PbmuPGd2WJHpWxo0kUbA43nOcYzQJnvHhHxbDGVLyF7diAxzzGfQ5r0/TpormJZI2DBuhFfPGlS293plwiq8bKhYYHy5Feg/CnxGt1EkEkvzbQBk9cVx4ijb3onTRq3Vmel6on+gyfSufhT93WzqF8kloUXnPFUIo/3debJ6nSNiTJqUxdKmgi4zUhTipbAx7+MZf6UvhCINHKf9qp79OJD7Ung9T5cv+9WcHqyWb8acU5l61LEO9KVyWrS4HG62g+zsTkZmApbfRbf7cZNm4sAeal11QLQ+n2gVMLiU3GIV6KBmuhO1Nmf2jXs7OKNRuwoFaEM9rFwuGNZFta3MxBkc49K2LGwjUgtWKldltGb49bHhppeg3rVTSLYSJEwJwVFRfFvVrfTtGtrN+WuJVVRTNMkuZYYwnyLtAGKun/DZm/iR0YW1t1+dlzUb6iM4hiLD1qK209m+aQlj71dSGCIYZlWsGanwhThSAUvavpjzhy1MuCp6VCtTR9DSYH0P+xhpVpqHxTiN5CsqRafIyq3TPAzX2RdeEdHmyViaM/7LcV8h/sRSD/haKLnltOl/TFfbdcvsozb5kVzOOzOKu/ANu2TBdkH0Za5vX/CN1piLI7xvGxwCpr0/UL63sYt874PZR1NcZr2qTamwUqEhU5VB/M1y140qekdzopSnJ67HCy6dMvQZqtJbSr1Q11xjpjwqeqiuXmOmxxzow6qRUbLXWyWULdUFVJ9LhIJ6U7hynJ3SnGxep/QV87/AB98RNqWuw+HLN829uw87afvP6fhX0F8QbqLw74ZvtVkk2lUIiz1Ldq+Qw0s+pSXkxLSOxYk8kk114aF3zHPXlZWHQ2u9GiB+Z2EYA7CpWEa6rG3ARThAR1C9P1qzDtiupHX/llHx/vGsyeTzNVC/wAMceM+ld6OQ3JdSZ5CisAn8RPSrthq5ZhGuSB2Pf3NcpNIzNsXoKkgkaMhVYj19TVqRNjttQjRtKIsokeVmy7964TULMRlpJmy3vXWaNfcLbszAHg47Cs3W4Fe7ZyjHn5U64HrVSV9RxOJuFO44B/KpLNgsq5P5V2mm+APEOtgS2+nSxwHpJINoNaH/CpNZhcNLIEH+wua5pVoR3Z0ww9SSukUfB160dyY1wC4Ibd0x71J4Xv5NM1W4s1fDRTFkI9M5rc0/wAA6pasJFcyY9sVgeJ7SbTPEEUzr5ZYYfPc0e0jPREujOnuj3zS76K8tIJY+kig/jWzEnyCvNfhpfyyLHa7SVU/iBXqdsmUFeLXjyTaOyLukx0S/LjFP8vHFWIY+Kl8rnpWTYGHqEfySfSmeDk/cS/71W9TTEcn0qPwav7iX/eqIbsTNxEp5j+RvpU8acU6dcQtj0rQDgPErD7CI9wDPcgD86vQNHa3WyQ7iFFec+ONbkPjTT9JRmAE+5vevSLWONrwGYgfKMk10uNqWplf3zThupJMCNMCrnk30kDNECWA4FQLqGn2o4/eN6CkfXryT5bWERr6kVhGaRo1c8f+MVzqdz4w0VbqCSG2SQLz0LZr0q0nt7NI0X5ztB4p3xC0FNf0e0kZh9pgcOPrVexsVt4la6lG4AZ5rRVo+y5epHs5OdzX+3XEwAX5BQInfl2JNUJNXs7cbY/nPtVc6lqVxzb25C+9c+p0Kn3PjoUtNFKDX1J5I8VIvSoxTx900mB7T+yzqF1YfFXRpLWUxu8UiH3BHIr7cGv3/llcRlv72OlfCn7NLf8AF1PD/vuH6V9u+XXkYycoVPddjoppOOqILl5Z5DJK7Ox7moTHVwx0hjrh1NlIpGOmmOrpjpjLVFKZTdMCqd1wpx17VoSjisfXblbSzeZzgAEmqRakfP8A+0tr5uJodChb5Ivmk9yeleI6Ym66l3fdiHT1NdL8QtYOr+JLi7kYkPIz9c4UcAVzNruSzZiCGmJx+NezRhyQSPPqS5pNjp5lW0HGDK+c98VjGZpL+ULwTjFX9Vfa4UDlVxWG0mNUlizgkD8K0RJpBiB5aZ929afG/O2MqP7znoKqNIFXZHnHc9z+Nbngnwpr3i7UUstGtSyA4knIxHGPXPc0OSjqyowcnZF/wwj3OpRWdjDJczSNwqjLMf6CvoX4efDKztWTUdagjuLo/MsRGVT/ABrV+GPw20vwbZARf6ReOB51w6/Mx9B6Cu9jXaK4auKcvdjsenQwih70tzPu7SKNQqoqjHAA4FZMtpGzfdH4Vv3+cgdqyXADH61xyR3wM42sKjGwAV5D8cdBWXTHuEVQyncuBzxXssvBJ61yHj+zN5o042g7VJPFOm2pKxnWinFnl3wTuZ5LloZPuhQc+le72kTLGMnI7V4d8HrZ4PEctspG0Jk/nXv1rHmJT7U8dbnR5tG/KOhSptnan26YJqYLzXHc0MHVotsEv0qDwXGTbyf71ausRf6LM2P4apeCR/o8g/2qiL1YmdAke1aZc8QP9KshSar3q4hc+i1TkB8+eKdKvLzxxBqUFu3l28vzNjrXoVvZ3FxcLLIzBCozUsuoxLI8NtaGRt3PHelWHV7zqRCnoKuVduCiONFXvcvKllaLmR1zVebWoFO23jMjewpYNAUndcStIfc1q22n20IwkSj8KxujZJIwzPq95xGhjU+tSw6HNKQ11Oze2a6FYwOgAqQR0c/YdzNtdJtIfuxAn3q+kKqMBQBU6pUqRH0pXYj4JxSgUopR1r688QVacOhpBTx0NJjPU/2bm2/FPw57yEfoa+5+9fCP7PUnl/Ezw25/5+Mfoa+5TcLnrXjY7+IjopK6LPFIcVVNwPWmtcr61yI0sywxqJ2FV3ul9ao3epQxj5nH51aiUoss3LjPJ/CvL/jn4gj0nwxMiyYnuAYkweRkcn8q6DWvFEMW7Yw9BXzt8avEralq+wtujt04Gf4jW9CClNIdVOELnmt4WlnmbPDYRaJCN8MfRUOabbf65d2DtUu39P1qJWyzk88V6rOJFa/bfdEjJ5ArnZQZNdkC5Zi+B71vNzNu5+9Uvw+0n+0vFm9l3L51S3ZNlxjzNI9F+Fnwnk8QSpeay7pagg+UvG7619L+HNH0nw7pa21lbQ2tvEP4RjP1qHwbpsNhpUEaqAdozW5qVnaXFm0M2drCvLnVdR6nsQpRpqyRzWqeNdOtZjFAfNfOCewqxZeKLK52K0qIzfwk1jar4O0m4QqlzJCf7wx1rzvXvCV3Z3nmWuqSOFORtOCK1iqdtSG6l9D3GWZZl3K2QR2qhKMk4rgPCmq6rZutvfXBlTPUjk137MNof1ANRUiuh0U5NrUqXC4qGbS3vtNmEa7ieMVFquo29uVEsirk9zWn4M12wk1K3s1mQtJIAMH1NKlH3iK8/cPGPh9pc0HxC1GPaV8tvLx+te3wptjC46CuVstOii+I/iC/iwI5Lxo044yOtdpFHxXNi53qtdjigvdRFGuOgqYLmpEjqVI65blGfq8OdNmOP4TWT4IT9xJ/vV0eqx/8Sub/AHTWN4Hj/wBHk/3qhMGjd2cVDcR5jb6Vo+Xmopo/lYY7VVwOKsrSNXkYIMlz2q8I/apkhKu4x/FViO3Zu1Q9zVbFQR04R1pJZE9amSzVe2aVwuZaQsegNWorF27YrUt7bc6qBjJrorTQ/lBfmrhGU/hJlNLc5eDTl43c1oQ6dheIjXUwaXDHj5RmrLWyYHFbrDS6mLrI/LEU4UwdactfUnmkg607tTAaeOlSxnf/AASl8nx54ekz0uh/Wvs59SAJ+aviP4VN5fiXR5vMClLpcDua+orjV+vzV5GYO00ehhIc0WdpJqoH8VVJ9cRB9+vP7/XxGDmTJ9jWU2q3V3JtTIX1rhVQ6/ZJHd6n4pWNTh/1rk9T8R3V2xjhY5NZzxZUmVyxpkDQrMqBl3E8Cpc2w0WwaxP9j06W9upM7EJxXgev30l5dFn5Mjl/w7V6T8VNXk8oaVG2DI3P0HWvJLhvMmmkz8owor1sDT5Y8z6nn4mpzSsSJJ8srN14SmMdsLEdOmKYv+rVCec5onbEe1un3q7GznRXYtlB0AFehfBDTlbVVfbxvz9TXn8uPNXjHyivW/ghFtZJj1zWGIdqbOvCRvUR9L6WFW2TC9FrN8Q3V5HC7Wtu0rgHaua1NF/eWynqMVZuLUOhI4rybHr9T5w8Ya78QLW7WS8kaxgdzhooyyIvqxAzVPSdT8TnRLHXtQlWayu5mizySMHg89jXtviKzfyZYbi0S5gfgj2rgrvw2lzts4IZ0tVOREHworqjVpuHLKOpg6FTn5oy0Ok8OW8N7HHIygkYIJrqdXAtrJXZv4ax9Gh+yRRRbfuqBR47vJf+Eem8tTvC44rGMtGjplF7nm3jb7ZrFyy2k21Rx161heG9B8U6RrdrfQSNJCsgP38lK55/FGrNqkVrDBHG73XkBXkYMP8AaI29PevW/hDrhuvF82j6rEIbyyiaR0PKuMdvWuuMalKzex59SVKpe250/hm3uGulmnbJlcyH6nrXbwx9qw9IhAvEIGAWJA9K6iKPmvFnPmk2Jq2hAkR9KmEfFTovWnhOai4jO1ZcaXOP9k1k+B4/9ElP+1W1rP8AyD5x/s1m+CB/ocn+9Sj1Bm+qDHSmPGCTVoKNtRuvzUwMzULNYrhcDqM1La2MkhG2M/lWpqkA+1w8cFRXR21uiLGFUDgVpCk5yZLnaKM/RvCrXMQmuJfKXPAA5rdh8L6VGgDRs7epatWyGLdRU1e5RwdGMVpc4p1Zt7nH67o8NtqNp9nXasjYx71vSafIsYEbAkCotcXdfWJ9JK16VOhDnnp2/IcpvlRktZzKm4rk+1IsLEZKkfhWvRWrw67kc7PyJFOFXG02UdHU0w2NwvYH8a7bmRAtSCpYrSQnEmU98Zqc2WI1IlHPXPagDa8Av5er6fIFyVnBz6V7jNd3VwSFyoNeFeDW8rUbElgAJxkevNeyNqTSNst0J968bMviiejgpWiy+kCAhpm3H3pl5qkdr+7Ree2KbaWdzcOrSsVGakmsUN5yAxBrzlqdUpMqLLqF6flBRTWpp2nx2rfarmTJjBYkngVftLNsDOFFcv8AFjVF07RfsNtIRNcHYWB6DvTpxdSaiiJy5Vc8x8Xaw2pareXgOEZykI/2R3rm1Qm227sBpBkmn3Um8lBgogx9aa7EW9uMZOSxr6OEVFWR5cndkZYM5/HrSTHMqjsFpkTFizY74FFuSzyMeecCkNEiDzLogjOABXsnwoi8mOBcEfNXl+hWbyQSXbIdokCg17D8OIT51upHcGuXEy92x6GDhaVz3zw6v+jAdq2GVWWsfR28uEKOMVoPdBWA6muKKO9lTUrddh3DisX7OjS7VwDitLXNSijjJc4FccNWuLq/SO1+WNm2h/U0SSRtC7R1lhp6ebukGT/CKh1rTY71Z7UjAeNsfXFW9NW4UBZgWPrUjfJd/N3BHPuKULXRnUbszxXUfD9nNPG13a/Mh+SeMAMD9a6rwV4X0OxgufEFuZX1IIYHeVs5ViMH69q6C0sbZpDFKuSrEV0llplrcQzWkMIUGLJx6g9a1hzNNGGIjG17akWlWYEwY/w9K3I1Faen6NEllLI33ljyKz4x3rypQcUr9Tm5uZiBKcFqQD5aTHNQMyda/wCPSYf7NUvBA/0KT/eq7rf/AB7TD/Zqv4KX/Qn/AN6lHqJm+V4FIse5h9amx8opFHzj6irsIvatb7bu3/3BW7Gn3foKz9aX/Sbb/cFaiDhfpXpU4WnIwb9xGjZ/6gVNUNn/AKn8amr14fCjke5m6sM3Vn/v1pVQ1Qf6Taf79X6iHxy/roVLZBRRRWpB+bF14Llj/wBXeZ/3lrPk8K6hu2xyRufyr1G7h+U1St4Mz9K8RY+r3PS+rUzzf/hFNcY4S2DfRqjl8La9F97T3P0Ir27SbXMg4pPEBW3nhTgMe1VDMardtCZYWCPIPD2k+RLIt/pd4bosn2WRMBIzn5i3tivWtJslC5CgVlXV9DblYmIMkr4ArptNjZo1ycDFTisXKvGKkkrdh0aMabfK9yzDHHEu524HNZun3Ed9fyyW+GUPjNat3YtcWzQxZywxms7wn4autNV4Xf5S5YmuOL0Zs73RtMsdtbvcXMgVUUsfwr56+IevNq+sTTRtiMEpEPQeteqfGXW00XRxYRv+/uQd3+yleBzbyvnORub7o9BXp5fR09ozlxE9eUhLfOkYzl/aprhvmIH8K7agT/j9Vuu1KWaTIkJHVuK9Q5Ai5G1R7mp4omVPlGTyTT9JtvNiaV84yFFR6vdrZwSRxkGVwQPYVSjoFzd0rXFksBplvAoQSL5khPOewFex/DBd1xB7DNfN/g52W9ERbO9w3419H/DGQLNDngjivPxUbM9TCSb3Pa7RiFqnq98bJWkOSKnibEYYelZPicGSxdjXJex2rczCJ9Wk8y53JAD8qd2+tXJ7JGgVbcKkiYKkdiK5zS9U1u4Yw22mkiNirMTySOTxWnbavJEyC8hkiL/d3rgGtORmi5ty4df1qyKvcQRlQcEq3b15q9e69bzRrcGRV+TOc4rC1y9WaAqpUoRyD0rmJYbdmJkndkIwIy3FQ9BNX1O+sdWh1O6ubqHCoz8AfSu2+H0iyajNE5BzEa8g0C58i7CJwjpwB04r1L4RxtqGvylfuJGSzVpTbckzDEJKk0eiGPbYXGP+edczGvFd5dWkcen3AznMZ5/CuGTpXLjabg43POoyvcAKXbxSA/MRTzwK4TYwtb/1M30qPwUM2L/Wn62cxTfSjwMP9Df/AHqUQZ0Kr8tIv3x9RTs801eGB9xVoRva0v8ApFt/uCtNF+VfpWdrHMtr/uCtRB8q/SvXpr95I5n8ES3bcRD61JTIOIxT69GOyOZ7lHUv9fbf79Xqp6h/rbf/AH6uVMPikN7IKKKK0JPh6S+0+YfuryB8+jim2saNMCrKfoa86i1KxkUT3PgrUWhUfO0MTlR9SBxTbPxF4Hg1KC6jGrWJhcM0RckHHbmvFeA7M71ifI9w0W3O4Guc8Vw3M3jO2VFZoEjOfTNN0v4r+CWIxdSx+zLWnb+NPBd9dGX+14VJ/vCuVUKsHflNueEupi/8IrNfahHeMSDG+VFd3pmmbEG4Emn6brXhiYDydZsSfeQD+dbtrNYOheK+tXUd1lX/ABrOSqdUXHk6MjtLHjoAKnvpLTTLCa7uWVIolLOzHGBWrbWZ27j93rmvCf2kPGSKY/DenTcZ3TlT19BRRpOrNRQTmoxueY+Pddl8TeJrm9dj5O87F9EH3RXJ3Uu+Tk4VRz9anmdkhJzhjzzVB+Y1HPzNivpIRUUoo8ttt3ZNbkMRIe+KckZmuFQYNIkZ8qNFzk808stp8zH95npntWqRJbvb6GwOxWyI1/U1zU8n2qWSVzlwckeoqxfEXDNIwO0H9aqRwsbhdo6c5NaCLehKIdbgdZMru64xmvoLwLceVKnPcGvnqVoY5FdJCX6gqe9em/DvxJ9oCo+Q8WMk9xXHiqbaudmEqJOx9Sabcia0U+1M1OPzI1TsWFYfhO/W4skw2eK6UKJYx6ivLbPYRRR7jR5TqFjAkxZNrxMOCemfyrqLVtB8W2ccUY2SWiCPYy7cMev1rNhjU5jZcqe1ZmoaebVnvbO6e2nXHKMVLCumlIh01J6OzHeKvhxM008ml3TRwJGCF65b0FeOeMtI1fSNfgsftTszxCQx8HvXsD+INeFiyW2oxO7c5lXkH61yOraNqct3Z6zq0sUtxeZVNuMhQfQdKptcrdh3qp2qNWE0bT54bSKaYZKx9vU17z8E9LWz0Ka6486Z/nPce1eRX13bWNnJcXTbLWxhM0xPQhRnH416z+zpc3OofC2x1e63ebqEklzg9QrNwPyAqsLD7RwY6r7qijvtRXdYTj1jP8q8+HSvQr3/AI85v9w/yrz7HFc2Zr3onLh9mEYzzTn+7QvbihupryzpOf1k/upvpT/BPFix/wBqotb/ANXN9Kl8Gf8AIO565pRBnR1E3GPqKUNiomfJz71YHUaqPmtf9wVqJ91fpWZqQ/49D/sCtVR8q/SvZp/HL5HJL4ETw/cp9Ni+5Tq747GDKl//AKyD/fq3VW++/B/v1aqI/FIb2QUUUVoSfmponi3UdDlzYXV5YtIwaRo2Bz7YYEVqrrVl4jSa51y1uL8RLukEcqJI6554CdcV7g1lpkp+bT9Ok/3rZD/SmJpWkxOWj0mwjYjBMcKoSPwr59ZrTbu4fiew8umtpHzncw+CN9wmmWF5b20vSOcCUofZsjH5Vnz6Tpe1V+xeTGmCrhsyOD6+tfQ9x4N8JzFjJoFsSTk7WZf5Gs+5+Hvg2Y/NozoexW5k/q1axzakt4szeXVejR4Be6bZzl5LKaWydcbY0bcpP17V03hm80qxjhuHF4skW1mLXJO4g9AMV6ZL8MfCbEmIX0Oeu2UH+YNUbn4WaDHGTFqmpRqOcMUIA/75rT+1MNLe5H1Cuuxq6n8c5IdIZI9OhC+XtU7/AJhjua+fLy9m1jWbjU7jOZHL8npVzxrBBa6t/Y+nXEtwu7DM4GR+VUJ8QjykGAgwT6muvD0qcVzwW5z1JSvyyK17JubJPyg9KitV82UM33UJqOZTMdoOFX+dWCoh09tpAIHTvXZGJiy3dXFvbW6lMMw6nNYYm8+9aSZsgdqp3MzyPnop6Va0yEzsexHPNaoktFhGDFIu5WOP930NNurb5BGhO/19RVlo1RXkk4JalNzbKoJYbgOKCbmY1oqKjc5PH0rrvhvA02qXMYztEPOO1YM6SOvnRrlD93FXvCuvPoGqG88sSK67JFPde9Z1U3FpG1GSUk2e6fDbXGhuG0+4YiRDjB7ivWtLuhIduc5FeEX9q0kVprmlMTvQSIf7ynsa7vwR4pim8kzNgj5WB7GvFnHW57cJaWZ6xGuED1R1viP69avWlzFLbgqwII4qtqahlA4NOGhqtWcncWpk+Xlcnsa173TytpYmPLCEYGeeTUE6L5oU9e1c5+0D44Hg7wRFp+msDrt/G3kLnmNO8n+FbUo+0biYYupyWbZxPxY8XQ3eheIdE0+UOtqscV3MvI812wEH0719e/BO0Nj8KfDlsRgrYx8fUV8A6Bp6RfDLR1mZ3vfEGtr5pzlnVG5/nX6QeHLUWPh/T7NckQ20ac+ygV3wioqyPGqzcndlm9/485v9w/yrgRXfX/8Ax5Tf7h/lXny/drzMy+KJrhuo4HtQ1MLelKuea8s6Tn9b+7MPapfCH/IPJ96h1s8TfSp/B4/4l340RBm2TxTGHy/jTxTX+7VAdVqHItP9wVrIPlX6VmagPks2/wBgVqp9xfpXt0178vkccvgRJH92nUifdpa7FsYso38jfa4I9p25zmr1Vb4ZeA/7dWqiPxSG9kFFIzBRliAPU1Q1HW9KsEDXWoWsWW2/NKBzWhJ8bp9qjGYrmWM+7ZqddT1SHGXjcfUZrlU17SW/1fia3P8AvRMP6VL/AGvauCBrunSD3Zh/SvhvqNZdPxR9j7em+v4M6pPEF2j/AL22yPUHNWB4gjP3opMn2Ncd/aAOAuo6Y4/6+MfzFL9ulb5VnsGx2W4Wn9Vrr7Iva0u52ya3ak8q4rB8feJoLHQbiSNm3lSoHesr7VdY3COFh7Tof61xPjK6m1K7jtP4VOWXPU12YHB1KlVKcbI5cZXhTp+69TmLOBmMmoTjM02SM9aoX7hA3zDPvXQanPBZWwWQjcVwijqfeq+i+DdU19luWQx23JBNfWKB825HLvdM2FjQ7VHOB3p8Vtd3jbWVwGPzdq9a034YwwvHLc4kUjIG7r+Vbk/hDToUSOWERchQyjp7mtUkS5djwHWtHl091kUM0LDr3B96XTpFiuIpGxsK4NeweLvCJt7EwyDfbSg+XNt6N6GvHDZT2141pMNrhtvrVtIlPuX3CtcPIsiyRFfmA7VE1nbqTnDAqSv1qtFG1vfSwq3ynqM1pNCHSOSNvlTjFQMpWDfujB5gUk5VagvYSxByRxVn7HCFMjOyybiwI7VcWPzkVyvAXmgaZ638EL6PVPB7abcShprOQqgJ52HpW5q+gXEMpurE7ZO6dnrxXw/qV14b1OG/spDGWIzu5VhnkV9IaBf22taRBewnKSKDn0PcV5eJpOEuboz1sNWVSPL1Rl+GfHU1gVsdU3xsnGWrsIvF1lc4CTK2emDXLeIdGtrtdskCuT0buK8h+Mmsf8IxeWGjaFJ5Vykfm3Uy9cnotZUqbqOyNqlb2Suz6F1LxFpWn276jf3KRW8C75GJ6Af1r5u8VeMI/GXivUPEN6pRcGO3jPRIhwo+tccda1jWkH9pX81xGp+4zfL+VSW9hDNaupkMXlnIOcV6OHoez33PMxWJ9s/I9L+CZj1jxZ4fsdQaOK20+68zcB95Sc5Jr9AbbxV4dlQeXq9pjHQyAYr8zPCF3JpWqwahDuLW5B2E4VgfevZ554pHWf7Q6rKofbv9a5sfXnh0pRV0Xg8PHENxbsz7Ul1PT7ywuPsl7bzkRniOQE9PauJVuBXhXwovRb+NLNYZJP3gZG5PQivcgRXk1cU8QlJq1jpnhvq8uW9x+Pm4qQdKhZqeG+TJrEk57XOs1WvCH/IO/GqWtNkzVY8It/xLj9aIiZv1HIwK/jSbuDUQYt+dMDtr/wD1Vn/uCtNfur9Kzb8furP/AHB/KtNPur9K9uHxy+RyS+FEi9KSWSOGJ5ZZFjjQFmZjgKB1JPagV8vftrfFSTT4E+Huh3ZS4uEEmqSRtykZ+7F9T1PtXXHUwNv4yftKaFomdO8GLHrGoI5VrlwRbxkdcH+M/TIrxDWv2kPidqDnbrUVjGOiW9ui/wDj3U14sZi8ZRjnHSoHkOK0UEgPQfEfxd8fa1ata6h4q1GWBs5j84hT9R3riV1a+UkLdSAdcBuKzJGyM0wPgZIz+NVyIaZ71N8K9cz/AMgi2+qz/wD1qpyfCvW/4tFB/wB2X/61fSDDmmlc1w/2dQ8/vO76/W8j5nl+F+sbudElH0bNRn4a6jEBu0e9Bx1QZxX00y1C6Uf2fS7sPr9Tsj5fvfCV1pcBubi2v7dEbJMnAx6Vz9zeJarJdOMzOfkXNeu/H/WBH9j0RHABBmmx+leZeCPD8niXWxI0UjQRkBAo4z61rRoRp6ROetXlU1kafw48Ey61qEeoa1Gz+Ycxx+q19B2eh6fa2sUMaxm3Ee0xqvzKaf4f8PrpENq8ciM0aBGjPp/jXQMzSWm61jj3btoDDnk9vWuk5G7mBDo8NnO7iyLBl4Unjj+VVLrR7fVIZHt4wkucIpbArqp7NmE8iTNHNEPlIO4P6jHaubulMaGLMkMyAM3Xn3FIDlZNNV4rnS9UjbB4DAkgHsfavnv4g6fNpPiyS0m5dF/LHT619Y6lpAvNBmvreVZLiECTzTndx1x6+mDXzt8aNPzHZ65HJJNvcxSsf4D6VSGeWTzxyXSyR58xuG+tasI2xtETtZhkVmfZ/JvZJFX5SNw+tRTS3Et0yrlSF3YoGXp4x5b7id6ZyPWq9hcXO7BJRTxTo7kTWx3H94p+b1Ip75m4gU7UO7JoGdA1nFqGkJhtsqA4969X+DEzp4QCNLv8uQqR6V49pdzJFbIxjChmPWu0+HWvNpl49m6p9muHyRnnPqKwxNNzp2Rvhaip1LvY9U1nUBbxb/4uw96+YPHF9LqXiy+mlY4eTaCfQV9E69Zzz2rP5nlK6kK8nAAr5u8TzRz6zfNGo2ibapHtxXPg6Uo3lJHRjKsZWjFiaUVQZAJx1Aqy12szlVGI+y461nWcYOH5yvPHFa8NpDckmGZV3jODzg13nAza8LeTdWM9vMwQ+W2Cexxwa9O+HGrxeI9KGn29r5+o24EYQYzLgdRXjlk6WN2bC53PHMu1nT07V6H8Don0XxVYX1tI7yG6QoB127utYYmhGvTcZGlCtKjPmie8/Dfwh4kGv2+oT+H7uyt7bLySzLtXGOgr1NWr0DUW3aLdN6xE/pXnqfdU96+frYaNCyi73PQeIlXk5SRISeKN3FDdaawwDWAGBrH/AC2qfwn/AMg8/wC9VXVWyJan8I5+wNn+9TjsI3lOVNNjHzY9xSp0zSwrunQf7Q/nTQHbX2QLUH+4K1E+4v0rN1Ifv4F9FrTT7i/Svcpr35HHP4ImH8QPElp4Q8Han4ivmAisoGkAJ+838K/icV+ZPijW77xF4hvtd1KVpLq9naaRifU8D8BX1l+3v4vNroekeDLaXD3rm6ugD/yzXhQfxr46PSuymjJiE7W3fnTG6sv4in8kGoj95D+BrQQwfMCKiPWpekh+tNdfmNUM/QQrSbam20hWoAgZRUUqhVLE4AFWitc38SNTGj+DdSvt21khbb9TwKVxnzx4yN34s8eaitp+83TeUnPRRxXuvw18J2/h3RRD9ncuUHmkDv8AWvN/2bdMW71a81a7jYhVOxyMjceTXvdtECrFHxIRg5PY98Uo7GdR6lJp1LlWhl4bam1c4+tbOlRWCLLJMvzBcoo/h96qWkbpJM3yuoHU9DUM4eW9kZpHUvHtAT7ppkEztHCI5OJJpSwDKSKr/Z/MtHEyBmzgtuXp3LDOQf51JJao+lbnuUaRGPlOvH1GKz45havuuJyyycbQuc/X8aqIyGG7vNHu5YY4Yrq2lXy1l6ADuSO/1ryr4uaTY29jfW32crFcQ+fEv3vnzzz2r2G4jtr632+asCj93JtUg5I+8K848cSqlmlrdSIot2eFnlHIVu+PSmtGB8wDLhlbACjiomjDT/aI2+XG0/TFXbwQW+tXdqjB41dlRh0IqnD8heHnBJ6+tIpDLZbePG4ZYnOB1NX9PZTcD5Ag3DA9RVOwhjuFbZ/rc4+g71PzBerLxsTABoAua1bMl3F5MwUBTlP9qmaUk3nwyyuwZJVwvrzTL+RZVMu4lwcgD0qG0u5IJEaQ8M4OMUBY9h1CW4h053iQgtDwS2WzjmvB76Jm1K4Rmyd5yTXruqayLjQIhGrFip+ZTgD3NeN6jMZL2Vl4Xccn1qmEQikZWCIcBhg5q/BHMihYeZM5qjZtukUyJk9gO9aMmpL5arGhVxwcdakpj55LmGNY52BdxxgH5a6j4daxd6f4otZ4pTvt2Dp74rmnkkvEVypYKOpq/pVwdLuf7RaMP5TKuw980WJP020+6kvPA8d7MMST2ayMPcrmuPixtFbngfWLXXvhVZajaFSkligIH8JCgEVgRtwK8DH/ABRO6h1JsgGkk/1R9cVG7HNKT8uK4EbnM6o6jzV71oeFB/xLifes/WAMy1a8LlvsGPenHYRvK3y8VLaD9/H/ALw/nUEQOKs6ep+2wg95BVxWqE9jqNeluo72EQ27SAoMEetaMMmotGu61VDjuwqxctsMXA64rH+JGtL4d8CazrTEA2to7rk4+bGB+te5Gj7zd9zidTRKx8A/tM+KH8VfGLWrzdmC2kFpAOwVOP55rzQVY1S4kur2a6lYs8sjSMT1JJzVUGuyKsjMk4xUUg+U+xzUlRsOWHqKpAMm/hamv2NPbmDPcUw8ximhn6HEUhFSlDSFDmoAhK149+05qfkeGbTTFbDXc2WH+wv/ANevZJVIXpyelfNn7TF99o8ZW+n5O22hC4HYnk0mCOt/Zuj3eD7oeaUUzFs46egr1Py4o4iZHkEjDAAPDV5t8ArMDwIkr7lUzMTx27V6rYJG1pKqSI7t8ofIOPpTiZz3KWntMWmt2z5GBgsMktVlrg3Es0O2PzoWAjwOo9xTbNvI1SO0j/0h3wMhM49ScVa1NoWu5IraEo+z723BY0yShcxypZJbTwBWaRTyuBgnnPcUy7t7dJBaySoqpnc7nPJ6c+lWGtxPJ9na6MkkKbyxGCB71kXiLBflvs4kMxGfMAII/GmhkC3H2HUCbtS+1W2hWIUqeh4/Osz4v2FrdaLb6giK7YxNIOAU7Ej1HvVjWoVhEcxkZPnMYVh0B7CnWaQa5ot7pN1uji8hgj4JJ288ge9VuB8W66Vj127t0G7fI2wqenpUVhco0Zhm/wBcp61peKFSDxHdtHGF8uc4z196z7aG1aeW4kcAZzzSZS2EsXltLySSPlGB7VYWaNYXaQZwfm96XT2hmhfyQcKx681W1APJs8sBtxywFIB0l9C7xpH8hYjGK2dQsRPYxTxtiTacH+lc3DYbrglm6DjHUGulS5lg0+PGGGeAf1poGbGgSssJsbpPMRoDwD0OODXnOowmK7liHRGOa7CzvfI1C0ErtGjEfMBnAz+tYfiYNHrN6m0MplIB2449aOgLcpaeMTctjA3E46Vaezj84yx5KNzz+tV7GNg+doYDrV6CRHLb1dQopDLmjSwrKy8j69CPSkvr4FpbOZVDyMvAGMAdDVJxKoWeJMjPQd6UXTXQ/wBREriTDMyAtj0B7UCsfTX7J/xRvrWO98AXtuLiCZGls5AcMrY5U9sGvd0NfH/7Mlv53xTtWbBWOOWQhu4C9K+tYZv3a8Y46V4uZpc0Tsw17MvM3Sjd1qDzCwo8wgGvLOo5bU9StZL+4sllBnQZZe4rY8JMp0/j1rkZdDWHxTe6x5mTMu3b6V1HhI4s2/3quKViDo4zxVrTz/psH++Kz0Y5q1ayrHcRO3ADjNVHdDex3+oN+8gHq1eDftv+MI9J8BW/he3mH2vVJN0iA8iFepP1PFex6pqVu93biOZcAZzmvh79sPV31L41amBNvjt7eGJQDwuF5xXv0pxlJpM89xaPGJWOeRSJ19qN+5c0mO4NdQiXtUef3n4Uob/PpTM/vSB6UALHyrLUcfSpI/8AWGmjh27c0wP0aIFIRT6a3ArMREQC/sK+Ofi/evqHxH1iUH7kxQHPpxX2Jdv5FnLMekcbMfyr4f8AEEzXer6heZ+eW5dvwBpMaPpX4M2k1j4ItkmYEyKMgDsegrtYI44JCjOqNwFAH3Sa4n4U3s8ngjSp7hS020FieOBxXXTxQvdARu63EpDk5yMelNGUty3bfuZLlLNmW5cZ3/3cd6syjzEUzqHYlRmPllNV00+a2lDRStuKZLdj7UMs32kTQSm25BPHVu+Kq4iKzhZrmeSG92uzbXIXPyehqlfzPJewu0IBjLLuHYe4rXeUQyKVizO3JYgdPwqnqkiz4mCDYAN5IAy2eenaqA5rxZbzXFs11FIGzlVz0BFTeALeGVpbKS4IRTvyq7iCw5GOO9Q6q0kUAt4VeQyFyUJ46Vl+EZZTqlvDb3bBo41kKEDPXoSOTTWwz5x+LmnLpvjnW7ZmyomZ0LDBIPtXBaXC0kx8wnbjOK9n/artUk+IEV9FGVWeJRIwOQSO9eR3lvLBNEImzuHy0ilsPtp0tY4zCuEckH61NHNbwXHzD5ZBkexqlYQmaKWGQnerZUVYzDbjcxErjgLSGSWrSSzu6qBGzAZ71ooPJ/0eZwY1bjNQWIzEreXjPVcVJepHJeqQSDj7pPFBLJdUWNliC9IyMMO9Y+pSM9zK11Lnech/WtK5mjSAO+QAeeKzdVMV1bLJuwAcCgaM+GSaIGSFuc9exrStJlmt284jevD1RsCv2doz97Ofwp17b5cmMld3XFIourCgIeGdiP7r9quWaeXfrEVQrIMn3rJtQy3aAuSqgDH1rbeLbCk6qW2/K3tTJZ6N8Comi8dR6pbsy29vbSCVIxlmJ42/jX1Dpl1DfWi3EDEoeCCMEEdQa+Yf2drlZPF8umwSKsdxAQ4P3kPXIr6f061gsrRbe2UrGvqckn1JNeFmb/eandhvhL8Z45pzj5TUSnOKkdu1ecdBzl+fnkFaXhVf9BPuTWVfn99L9a2PCn/Hh+NVHYnqbKKaJ1+Sng80knzBV9WFUMW2SNgoc8k4618HfF/Uf7U+JviC83bg964Bz2HH9K++PE72ekeFdT1WUYFpZyS5zjkLx+uK/ODUrh7jUZriQ5eV2kJ9yc16uX07Ns5q8tkV4z8pXuKcrU1hiTPY0p/WvVOYUkbuPSmqf3v4Gh/9XkdqjiO5w3saAJ0b5yaST/WNim/xfjTpf9Z9RTA/SLy6Ro+lXfLprR8isriOX8ezix8G6rdFtuy2fn8K+KmH+jGYjcPvkevNfYXx7uBZ/DHVGzgyKIx+NfIO5obWMqok/eJhWHB9jTWoI+ovhnPa67oMV1BY/ZbZrXKQg4xgY/8Ar1tQT7buCKNUDkYTcM9Ko+A4RD4ds5o7YWw8sYt1GMZ61pWunXk2sLcyTCG3iyQNnOewpxRD3NU6haSLDDHdBLkriQFDtQ/U1Qn1LRprPyN0AkjOCd+Wc56iqmp6HLeRmSW5lVZHPIPSq8fhGx+yrkMJmYkZ6nHc1ehNzd0W9sZp5Z22i3gUDk9foaBBBdTeZDtWKQ8A9WPsK4+/0fWdOSVNNukBIz5RHBpfDnia6fxBb2GoWTQXAXaV7SAdcGnZWA1fEI8qMytCQYxty3oeOK4n4fqF8Wm28i3crAyqQFH8XUk9a9E1CSPUoZLVo3BjOGB7jPHT8q4Xw0FsfiBM3kfvtrIUk+6MnjPtQhnnX7Wi+TDpt3Gq5ErxSfNkk14PaSSbomkYn+gr6K/a7b7do2nTIsWILgjhyeCPoK+erFUlgePcDIORmkxx2HSRmIrcR43ZI+tQTWQaNZgxEjHBGetTxSZikt5Dhwcr71HazuN8DgsynOPSkMstfJZXEFsPmJHOexolkaTU/LXluOvSq8sUUrxzzERheTT1u7eS5jji+Yk9e9AGne/NanzEAYcH3rmpvMMbW3O1fmra1VmYoqyFcjNY7yiK455XoaARHZymOQcAk9a1n8qSLKg7wOSOlZNuF8112NJnoR2NaNoio43Blz0BpDZVl8yGJZV+8wx71v29wJNOJY4wMsPesm9Zm/1qYAOFA60iNdN80TlFIG3FAHov7P19baX8SbSa4kjSKdWjLMeAT0PtX1tbXMc0QaKRZB6qc18J+FxdXHiqyW0V2mMqhQnUtmvtfQl+zaZDGw2vsG/6968bNIK8ZHZhm7NG9G/NSO5xWTc6jbWUayXMyxqzBQT3Jq/v3IGByCODXmJO1zpMG+b99L9a3PC7Y04fWufvT+9l+tbXhkn+zx9aqBJvo+RmnbgWTnncKhjbilJCupPA3CqGcr+1NqjaZ8FNTWOQpJdvHbqfUE8j8q+Ern7wYfSvq79tzXIv+Ed8P6HDKGM073EgB6BRgV8pScrXv4SDjDU4asryG9VI79RSqcgUi9qAMMRXUZikZBqtBwzD0Jq0M81Vh/1sntQgNG80vVLK3iurzTru3t5gDHLLCyo4PQgkYNV5+QpFe3/D28uPD/7L/ibXbe4aO6vdSW2hk6shHA256VV8M+D7b4oeAv7Tt7O3sNc0+/FvdTW8e1bmNkLBmX++COT3zQ2K59mU0/fH0p9J3BrIDyT9qK6Efge3s92DcXI/QV89+H9LGqa9ZaZyCZBkjrXtH7VV3iXRrPkrh5GH41yXwW0NbvxC+sSSKscAOM9mxxVx2Ez3rw3app8IguGB+zwDJxyR71YurwyNtiiyrYbC8cdhSacPNsHNyAXI6+oplvBg55IXnkdqZmMaCWfH7zEJY/QGiaUwym3aSPzEOdyc8e9F1KsREKyFT1GO5z1qVYpI4CdoCNhiQOaYEa263F15u7IQ7jk9q5jxno8l1EbuxmVLi1bzITjlfauws7Lzo3bzGQdNxPFZN/IkbmHehYEb1YckUIDjvDWpajqc5mkjcK8hDsp67fvVqXWmRwa+urNtaCZPLY+Zgk+3BrF8W2Fxot8bvTZ/IjuW+4OMeufatHS7pLm0tZGuQDCQQSMrz1bjrir8wPLf2nobZfCdtMm4s90pJXOMYOBXznC6qVd85GeAetfSX7Te5vB8CMyBhdKy4GN6nvivne0jjlaQTbUKjgGpZaK6Sm4aMhCHR+o9K1Y413vJwzZ61mklI/s1qRk5Lsf5VYtJGtlRHbcsg6+9IYupxpIijn5umOlVp4VspYmixvByCPSlm3GGS3UtuX5kI9PSrGnQssQacbj7+lAE87iWEScYxWDOA7senPGa2ryVPMFtH8gxkkDpWelv5jvFIwyi5BoBEFrM0MbIoJckHIqcX1wLhVdRIB82Mdqks2UIVVFJ9cc0xYypSUrgk4oGWDdW94CqoVZeRVi1+QxKuD83OahijhjmCAYPU1blhG+KRT1PJB60hHcfBTT/APi6WmXUTDyo3LMCvY8YFfUTPsuHTBADEV84/AKFH8Wwk/N865VuoGe1fQ88irdygNuAc8+teRmu0TrwnU5X4oWmqzx293aDzrSEHzoV+9/vCtPwF4ktJ9JsbGa7aS5lcxoWGPoD6VsCTc2OoNedePtLvND1v/hINPGLViDLEvGD6j3rXKVTxUlhqu2/mdcafNM9A1DdHcSo6lWB5Fc3f654msL0R6ZZma2x1x3qbwR4g/4S2K4ikmVrpF3QuxwZFH8H1FddoI22pV0wwOCCOlcOLwnsKkop3XRjpzUZbXOSh8ZeLIh++0hj+FLcfEq+t8RX2nCMnsxxXoe1WTJRT+FeF/tKeZDqFgYfkDwsPl45rClQ55qKZtLEwiruB5t+0D4qbxR4ugdVEcdrarEqg5HJya83Ddas6o7SXbbmLEcZNVRnNfSU04xSbPHm1KTaVkApx6g0YoqyA71Ug58xvU1ZmO2Nj7VVg4iA9aaA9r0uyudR/Zgt7GC5t4Xl11jGk0mzzSDwq+p9K6/wNrVh8G/h2tl4hkX+39TvvtD2MR3PDCEIUsencdM1xGsWVzqHwK8EaXar5cLtcXdw2OGIyBn1rsPCfhiy8Z/s9aLc60pa607VJLW3mzh/JKsdmeuAV4FJkn1UelI3Sg9RQemTWYz53/adkMniWzixkR2oAPoSavfBrT2k0DLOsckk2UX+8B61i/tFzb/GZ+bCoEU/lXe/De0g/sWxlspfNJjOVAxj8a0jsKWx3MXlbcNJwnykiqkrSzXbRwyFIvu5PGRUKsY90aOBub5kPWp5bYh/LdiWK7kwelJGZWSN2mWGKMyyF9pOMZGegNbGyOISNOP3NucMrHJBPbHekaVQibjggdV/h4/nWbFLJJ5pDB13fePv61SYWLqXEstgY2tgsZk3IwPAGegqtfw2sk63aRqs5wIwTnIFVZmeNiscwYDkDPGaa0cksSNIcODkbeMUXGVPFFodU0qcSlPM27lXoQwrl9PWb+yGkiijh+8jKpyEFdjPHP8AaCrSYVx8xIrhb/dYm73yYV9yjD4yegNUmI4D9pKwk0/4fW6tPHcuLlWMkQbB9Oor54uGElok0f38YbHrX0d+1QsOm+DdHt/Mll84rId4xkkc/h6V82TAW6iWM+ZCx5HpSZaH2twF3JIAMJgfWpEZrq1zFkGLrUDLFJcwSorKp+8KuxW4gZ5YycMCCBSGE8ywLtbBkKYJHartjIs9mh6MBzkVmw2rkCeYkYPO7vVlLiOMNAMqz8jigCRoGjkZpAGZ+QazL+USHzo+GztcVqRO0kKiRsk9PWsSYKtwYmzkP81AImsmZEPy4/2jVxV+0RbEY7AcgnuagmDfZdowARk023aaOKNWXKdRtNIZLcTCNo2YAtkq2P51bEnlpGq4kjcZz/dNU1kjlvVUDAz0NWEifLH+AH5RQI9l/Z6jS38YQ3jE7ZeR6DjmvdNUAXUJwoXG7+EYFfOHwO1KVdchgQbiW4A9Ohr6M1hsag4GOAOgx2rys0X7tPzOrCfExkTbXFP1GCG+tmt7hQ6HsarI3NTh+ua8iE5QalF2aO4871XSJfD+oHUtLDCEPukROq/7QrvvB3iqHWsxzSBrokbWC4Dj396ozbWeQMAQeoNc9Jpc+i51bTVY27NmVF6of7wr0qWL9vB06ur7mUtD11W42nIrxz9puPy9L06/25ETMD+XFejeEvEFvrdssckiregfL2Eo/wAa4H9ppZJvCuk28Y5m1OONuOg6/wBKzpwdOrEmTUos8r8J+ANPuoEuNXMss0g3FFbaFzziuxt/hH4Tv48LHcwNjhllPB9xWv4V0u61C5WG1hZueT2Ar1zQ/BojtQ00xEnoOlW8RUve53xw9FRs0fMvi34Ha1p8D3egXS6nEoyYWG2XHt2P515Vc289tO9vcwvDNGSrxyKVZT6YNfekljNZuVZSw7EV5f8AGj4f2HirTpb6zhSDWIFJjkUY84D+Fv8AGumjjHe0zjr4ONuamfKVwF8ohjgGtrSvDqRSwy6kySR4DtbLIULqeg3DkfUVg6zG8cv2eVSkiMQ6nqCK7O08R+H7jS4I9RhkWeKMJlVyRjuDmvR6aHlyudrba5azaPo+nQ2Mlla6ZG8KwNKZN245JDdxj1xXfeCZv7R+BVvZeHoWnkttdk8+CMZeMFXwSB256145YX1nfW0TafJKVDHAkADg4xyKn0zw/qsszHw9qc1jOy7ptszKJOeScd8kVHNZ6m1HC1Kqcoo+7f4qCMml7mmk4XNBkfKvxpn+0fEHUnJGEmVACM9q9d8ERrZaHYrC5CiAEivF/HccmqeP76GBTJPLdny1HfBr3Hw1bvb6fA82ZC8KrjsCO1adCWbZt1mkUrnI6MKkAEJaWaXEqYGRz0p8EMlrAXGGL5JGelVI1dptyoSv8RPQmhEFy3s4prOWSS5bLZJUdSKn0vTYprM7lECAjJzycVWimPkMPKYuuQCBirAvGkhMUPKIMuxHB9cVVgJUt9PgvvLjjWZRwznsar3jG9dnt4wiocEIvpTJriHaY4MeawBbNLHI9miMqu7SdAOlDEOljtBEUuMKdmRnrXn3jHSIYYWugA8cjDdxkAZrb8WahLJdBVwjbcMvpTIrdbzRFiL7vlIIbqaFoUeB/tQXEl1p+ixPMzFlLomMBUAwAK8Lt4I9n72T5McrX0t8Wvhnq/inULMae5iit0O1pBg89q86k+B3ilLsq6xsmeDmmwi9Dzq0FvNC0Y+TYMDPem2kv7+S3ZcjqCa+hfh98EIora4fW1RpZF2pxnYPX612X/CjvCXlsjRSjeAMnhhU6D5j5FnuJHmmtlAJ/hohMUcAuZFJlXgg+tfYFv8As7eEpUMkaSLKh3cv1FeS/Gb4L3Wg+ZqWjAzWW4ful5YUaBzHiP2mcyblUk5446CpNSSNrpZicblGSKu39heWUoVrWVV7FlwKguo4zCvmAg9MgUiiErGqfPNhNv3RyafbTWSxDfI249BUcmlzpJEGVtsn3OOtRNaMsTNMu0wvgrjmmMlvbWKQ+fbSYI5PerFtKwEabuduSCKjSHy4W2EgHnB9KjVsXMfBDbfmNID0v4NQKviSG9hbbLA4YDdgc9ea+mPEoLalG8e5zLCj429MjpXzh8I2kju0S1hklupGAiCAZz17175da5cTIkaSYZFCuAeAe9YVsL9ZjyXsONb2L5i1b2tyx5iK5/vcVZ+xzKOWhH/AxXPveytKB5rYPXB71Wm1OdSys53diazjk9Jbtg8fPojYltURmaS7iUH05p9tqWk2No0M94Jc9QIzyK4q+1Ri2PMJbtzmqcEN/qdysdnE8pJ7LwPxq/7Nw8Fd/mSsXVk7I0PEP2HSdY+16HdNLbMQzIvBRvVTXa2+mJ468NWy6tG0bQzpKkgGN+3vUHhTwOsbJc6o3myLyE7fjXoVpbbEWONAqjoAOBXn4irTT5aep6uGw82uaoR6HpNlplssFrCsajvjk/WtmNyFwOlJb2xP3u1XWiQRYAwa5Yps73ZFBtrPyOPcVWvNJtLiMh0AJ7jitJY13VN9lLLWiTM3Y+P/AI7fBHWYNS1HxTosi3dsxMsluBh0Hcj1rxTwzo1xrep/Y42ESxqZJXccIo659+1fpHc2SvE6SRhlYEEEdRXhXxP+GGl6NHe6/oFslq88RjuYEHyvzkEehzXfRxLS5ZHN9UhOqn0vqeJafbwxskypEFTCDCgFh6V23w0tUm1G9l2ggJtA5wOawtLs7G88N3Mkyst1aMfu9TzxkV1/g2w+ysHxjzYN23GCPmqtVJH0FOClG/b8z6kPXiq946xWssrn7kbN+lWWrH8WXkNr4ev55JUUCB+rD0rpPiT5PuriWbxklxAWMst6dpU8jJr6J0a3a3tFTzFlKqu0Ka8J+Hlg174rhuMrhCZMHpXuWmTM08Sxxnqc88Vb2JkaV00nmeVKxO4jGD0rTe18mGOQyDZwWUd6p/Zz5xllI+Tnr3rTSNJLWSTqCPuenvVIgZfSxySRxWciBUTJz3PpWY0htWe2Z1USDdgDIU+lXbpI7KOEquSx5Y9DWfIEeJ5GVsBjlu5qmxFfTVaS/aQsrgHCqe9dLBGtpbubnDSRj90lZOgxowlkKYYn5Q3Wtmf9zp7TXG1pi+FB7CkgOLs7M6hrsr3CkKzZORXWDS7e3QmPb0wPaqmnKZb9vkGXHy+lXYJJIA6yqGWT5RjtS6jLf2CHyIzKA5A4ZelZq6Wk07KQSpPBxjFa9q7xuVZlWIL0x61Zc7cfu8fL+dDQGfbW8EJXZarIqMBz/FipZ4ft8s95JtXAAAPGD6Co5rgxrIquEwMgGrDwtGPJuFLq8e9SD0btTsBSBkFydgZoT8uR696p3FjHK7SSIk0CYyjc5q1AzxpyflVsY9SaRoUErb45I938Sng0mgMDUvBHhbVvNtrjTIZHPz7QvSuWvfgf4HluRJLYskgO4qD8tem2zQJcmSNkkdl2HnGKdfyG3jG+ISYPL7ucUIZ56PhP4KjeGVdPJaMZBbsa534k/DDwZLp0z22niG8uVI34/i7GvXL1DsRxkBx61z/iGF5dVgilZXCR5GKxr1HTg5I2w9L2tRRPjab4Y+LpLh4rfTJTGhIRyR83pT7X4R+OJ5G8zTQnGAd1fY8NsgbhRVgW6/3a814+p2R6yy+Hc+c/hn8NPFGia5p97cRoq20gc4bPGORXpUXh7U/tEsjQqiu5YKp4HNejrBxgLT/I9qcMxqx2sTLLaUt7nmz6DqecGFTx1quvhDU7g4do4hnOetenmIZxtqaO33DpVSzSu10JWVUE+p5xpfw5tUmEl1NJMe46A12ulaLa2SBLeBIx7CtiO3AYDFWUhA9zXJUrVKvxM7KdCnS+FFa2t0T7wq7GFBAUcU5Id1SJDtNSoltj06Uk6v5e4U/aeKkcfujVJEtmPJdlckDkVLY+ILVvkZsMOoNVp4laQ461i67pK3EReFmimHRlqoyaBxUjrzqVtJ8vmLzXJ/EB1uNLkt1Abd2rgrC88Q2fidLS+cGxb7smOc13GqLutcs27jrVtuUbk8vIzyweE7Nnlkjj8lphiQpxu5q9H4bf7T5y3rIfLCY29vzrpVhUHO3ilbg4HGKyVSa6nVGco7M5nUfHWvXBy+pTKrZB8n92B+VcR4z1i4utNlWS6km+Xblmz+NSSyq0ZViGX+Ek9K5XxpdN9kiVW5Y8nGOBX1NRKMXY+KptykrnZfBQJLrUxbMzQphlPoRXtuk7WcLGgUn7oA6V89fs/wA003iTUJEUlfLAcg9K98sDJbESJ2XjHQGuS9zqlua9qZJGAl+6D87etaTfMsnlsEQAc96peH591lNG0f7xmwpPSm6vLPHJBFGN4yFbH9apEFm3uIp3aCRhIEOQDVK6huN0skZBiK8RntWlBHEJmVY0Ea9fUmqWrMIZhKNxjGAFPHWgQaJG32qFpGJUDLqeordvbSC+ibzJiyN0HQrWXZWy3FyPLYj5ehNX3kWOCONlClScnuaaAiksvKaGCOUBYusg7iktUjaQ7MskZyAe/vVp4fOEaiPCsQevWnixmh1A2xPlt3HUYoSuMmubq12NP1bHA9Kj1C8MkK3MwVAQPlT0pf7KF06WkLLHhzvYnANZ+oRlJIoEYMoPAznpTsA25ZZpg6jawAwD6Vcup1YbN7EhBz6GqsFgpdbi5lYSyNxz2q5qQXydsMQZQPmYdSKXkBPbfZJ9N8uQFpkbI2etV7gSwzpGsjMm75c9BT7OOMSI1q3lFuzd6at+66mZpYo5EHByeFoAqtbLDKrRLHLIzhm7ZNTXc9vkxvAAD1BbkVZupN9ozIkQZ2LZBqraqNjmVU39N3amxEFyNwCxMAq8jmudhVptTlkYk4OMmtq9lxKY/uYTdnGM47VTsYjs8wj5mOSa8/HS91I9LLYe+5EiR7easpHkDFTxxZOSO1Txxc15Nj2rkEcO49KmW3qwsXFWYY91NQJcjOktARnFJFAVrcEKlORUZgXpitPZmftDOSLLZqxHCMVZEPOQOKesWKpUyXMqbDu4FOK8CrYh6HFDR4quQXOVH4FQvNhCCKtyqCKoXvyxMF5JpNWKTRz+o6ktreozA+WThj6VqEwzW4kVgwI61hXFpJIzeauVPXNYl9qd3osmxQZLcnp3WlF20ZTjfY1db0+Iq8nHHI+tZVzqUYtFWRsHpg1fhml1Z4bdWK+cevoK62x8P6XFEsE1nHcY6mRc5NbQpORz1a8adrnnkd1CyY3DNOZoTj5hXod34L8PXI408QE9TCdtYt38MrOSTNrqV5Avo3zU/qkgjjqb3PmhplDsqlSGBwMdK4/xbcCSVEJxsBGMd62nkZU++T6c964/xPN+8RueX2+9fQYj4T5zD/Ees/s52LQ2d/qMkTbJRtQ+uO9e12o2WxZeEPXPrXhn7O99eTQ3Nk8pMKHIU9hXtkEmHVWzsBzjtXEtjolubei253fePsM1PbOrztEzfOrdSOtVokkNm0lq2JA2RUyySNFDIkQMrNhiOlWiGy98sO4RgsSfmBpt5cC4u4raZVKbOBiltQyzyQMwErDIU1Rfzl1aNWwY0+8COaYi3ZIIZd7OzLn5R3q/CXmvCHgBTbhd1ZU80f8AacZVz5eOnrWmL1o8goFXjG7qKANG9jhLxw2xcSFOFHJGO9ZV1dlXjMczvcbsMTzxWnp2owpNPdXG6ORIiqbBnOapW9ukcYvLhRsdvxqkMmut1nF511OVDfMB0NCS20+xiqldvDD1pt1CL4BrjlABtz6VKdHeJxDE67UxJkHjHpSTEQwfZrm4NvlwY1z1qncm4ZmjikVWBwM+la929lBbmdNvmuQpIHX1qnf3NohCwJuyNpOOQTTuA21uLeG33XiyO6/K0i9AKpzws8plit3MUikqN33vQ1Wu4xZ6ZdXH2x2cOFEXrnvU8EkzWUMwMpVcAN6ZoQCwwMlkd0cgkLbRk8CtLT7R/sjQiSOMIpkJc5z7VCJpAyq0bTLu3EEVZhuCFlRLRTuY4Zu2aQzL1W6324WURPwNuOoFLY4aJcDjtUGqrsjm82NUJwFqzZMqxJjA4rz8b0PUy7ZmgijipUwKriVce9KswzXn2PTuW1Izip4nVeKz/tCgVG17GgyzgfjVJEM2fPFKsgPWudfWbOM8zrn2NLHrkbfcjlYeu01rGEnsjKVkdKrLTgVrEtdRklB228uPcVJ9uuCcJbSE59K1VKfYyco9zXZh2qJ2Hc1XgXULgDbblM92q1FpM8jASyn321aoSZm60V1Kk8qL3qoN1y5W3hZ8deK6m10i2iXDLvPqavQW8MK4jjVR7CrWHj1Zk8XbZHEzaJqMy5jgUfU1yHiPw/qcavJPZllAP3ea9hv7mG1hMkzhF6D3PpWfie5lDMoETfwkVX1WEiVjaiPMfh3Zm8vI3bIEA5+vpXpkdrGnO0ZrIs9Pg0m6uVt8KHkLYArQW4yo2ox+tVThyKxlWm6krlvaPYUD8T+FQpLM3SML+FP3yfxcVZlY+Bix28rhT2Irn/EcKMkZ2kFTn3relLbj83GRVC5tWuGlVjxt2ruPevVqw5o2OCnLldzvv2bYkeO/kcfNuAHvXuqr5UCzNEB6E+leXfs/20KeHpIWRVk8wgsBya9dTZOEUxMYoxivOtbQ7G76k+mxsYvOUjBONtWbffFMqqgX5vwNU7edlQtEnDKQo9DVuKVpY4ZJmCyJ19DQibFhpXhvGk+z5LcE/wCFNuLize6EnksFPDA9aLdpDOVbLKDu56VZdIXkdflJYZAqhFe3ihlAVYuCx2Bu1QTpItzh8FQRuB9KdH98QrIV2nIWrJtQ6STylkUcn3oAsQW7XV35sMYW2BG4Z5xUt9bwzMFaTa0Z3Kvaq9g0oMrQyAxMM81a2o0G6cYZlwuOtMCK3t1W3LyvuyeVB7UrCaGBpItyhzhB7U2ztPJXfNKT823HtU9/MPNWBGU8/kKEAQR200QkuFHydPTdWdo0VxcanNJcQhYCSFBHWtSOaOHZeSRholOCueppXvleJ4yipHgsuO1FgMvVraQE5th5O7K+9S219u094YY0RzgLjoKjv2na1jka7HlYPTrVLT1haVlAaQbQc5xzTQGnFLLEscdzMvmjOSBUclptjEzX2ATuwP61BNqUCXcm/wAkFhgZbNU7rXLeKEwPNCc8ZUdKLDINfvRbWhV5POy2dxGMCqtprNqIxmdOn94VR8RahDqipZQ/fdfLUhf1rR8OeBNOtYE+07pn7ljXNWoe0e9jtwtdU01YVtett22Ny59FGaljvL+4H+j2cp92GBXU6fodnCAtvZoo9SK2YdORQNwH0ArJYWC3OiWNfRHDRabq9wP30oiB7Lyau2/hV5CDIXYHu5rt4oYo+iqKlGf4VraMIR2RzTxE5bs5zT/C9nbqD5Ksc5ywrUj062j/AIQ34dK01iY/eanLCqj/ABq7sxcipFaoy48sY+lTx28Sfwgn0AqYL6c04Rs3tSuK4mVUDOB7ClDHGI1/GnrCq8t+tY3iDxZ4d0CJpNS1O3h2j7pcZ/KkBtR7sfNyaz/EOvaVoFg97ql5FBEozlmxmvB/iX+0tounQPb+H1NzP0344FfOHiXx740+Jmsi0eSfyWOdqg4A96iU0iZNRV5M92+JH7RWkRasq6RCb2WNtsak/Ln1r234aeJrnxD4OtNWurbyZ5UyyDkA18V3Xwu1D+yVm03T7ia+VlwxHX1r7C+EMc2m/D3TLO+j8q5jiAlX0NOnWUo3JpVFVjzRR1Sw5YyS43E5qU8D5QBVWW8XPAzVeS9k/hGKTqw7m/Ky6289XI+lMO0ffbP1NZslzM38WKhJZurE/jUe3j0Qch8TttjbaxJDYP1qLaCTuYD0BHJrpI/CGpSY3KoFM1Dwrd2lv5kj5YAngdPpXrzxdGC1kcMMJWltE3/hPrkGmM1tK21Sxxn1Ney6PqcJhEazKzMMjmvn3Q/Dsl1Zh97oSTyDg1rRW+saTIv2W8kIUdGOc15NXGUW7xeh6MMFVtaS1PcmuG+1xxqcbfmJXvWi7WkkP707SfQ14Xb+ONat5N17bsdpxuXuK1bX4gQTMY2Z1eTgbvWnCvCWzJnhpx3R7DDfQwwvagghh17gVJHJbqpeCQzN3yelecaX4z0dSsf26F5lHzbm4Nb1h4u8PoDMbqJd55VT0rdO5g4tHWQQs12GAwGHLHnFX3EbP9ldyyH+IHivO7j4keH7dpfKv0Vl6Rk8muWuPjboXnNBE7ArkhiMAmqJsz212tbWDhuCSoz6VJBPbPbpJncRwOeteReEfiEPGTG2kuIbZx8qKxAyK9CtvDuuXFvGI9QiCL0KjtVXQWsdJcTwwvulYbOM4qn9r05UmnLISrcFj2rOl8HaxM2ZdWkweoFSW3gCLJ+0XM0u7qC3WjTuBDd61pttA4urpQzNujUHgVknWr28YW+n27SeYMbsV10HgfS1IZog57bua2dP0K2syDFGox6Ck5ILHHWfhrXLiFN8yIw9uKtw+CbzB86+lG7rsOK9Bg2qMbcVPhWFT7RroPlPO7f4eacJPNmkmlf/AGnNadv4P0uIjbaqcdzzXYGJaTy6PayDkOfh8OaZFIJRbRhx0OKvR2ltH0QVoPGCOaaI1HapcmykrFdVH8KU7y3Yc8VY204LSuMrpEBUirU6x08KopXAgCGlEXdjS3E8NvGZJpFjUdSTivKfiX8dfB/hCKSNbxL68A4ihYHn3PalcEmz1ZmjjUszBR6muL8a/E/wj4UiZtQ1SLzAOI0YFj+FfHnxG/aQ8VeIpHtrCY2FsxICxHBI9zXkOp6tqGozl7u4llZuSSSaly7FqHc+jfir+1FfXXm2vhuP7LByBKeXP+FfPeqeOr/Xr9ptV1C4dmPVnJqlFpzXOAy8U9tCtY5PnUk1hVrRjH3mX7JyVloepfAHwzo/irxOYtQCTW0a7tpPU19YaD4J8M6So+wabbxkDGVQCvmL9la1gh8elVO1THjFfXktu0LgxtxUUoqpDmizKNJUfdeoRWlvEMJCi/hUoGBgDAqITMp5pwuI+/FDoyNlUQ8imkUqzRt0anjB6c1PK0PmTICtAWp9tKFppEtniTSRgHCisXxI2+wc4HArVfFZ2rrus5F9q8ypUvFnvQp2aMXwlI5gZOODW4bUSrlh0rF8NIFkdVrpYhhfWpoyvFDrQ94wLrT97lQoxWVd6NC5IZB7Y7V2EkJLBgODUZscoTjOapoSfc8+uvCkMoG0MvuDXqHg3wVplrosHmxb5NuSW5qpbWIeeKH1Ir0e2t0jtkjHZQK9LAJ6u55mZSVlFHml78P9JvL6W4aHBYnGKy/EHwx0eSyEcUARgOCBzXr8VrGBnFLLaRSJtZRXp3Z5Fj431uz1bwzrc0FtIxSM/KQea7f4ffHLX9AdIbm4eeIHlJT/AFrofH/h3z/EF3KseRmvO9Y8Lq27dB+IFeFXzKdGs4yjoe9Ry6NWjGSep9YeBPjX4b1yCNbydLadsZDHjNeo2F9ZX0IltbiOVD0KnNfm3Jo+oWMm+1lcAds113gz4qeKfCrLCZ5TGGBIYkjFdtDMKNbZnHWwFWn0P0A2inDNfOfgH9o3T7spBrMflknG8dK9t8OeMNB12FZLG+ikyM4DV2J32ONxa3Ogp601GVhlSCKdQIcGIp4b1qMUtADjgimHb3agsqj5mAFYXiDxXoOgx+ZqF7DEP9pqBm6GH8Kk075upworw/xb+0Z4R0hZFs3N3IvTZ0rw3x9+1T4iv0e30O3S0U5G/wC81LmRag2faWq69pGkwNNf6hBAijku4FeIfEr9p7wj4f8ANttHY6ldLkDy/ug+5r4t8Q+MfF3ieVn1HVLuYMeQzkD8hxWRDpMkh3SsSTWM68I7s2hhpPoelfEn4/8AjTxg8kIvHs7VicQwHHHua8ukbUb5y80jsSeSxzW1Z6OBjbFz9K1bXRpG/hI/CuGrmEEdtPAyZzmn6b+9DSEmugt7JWwFStmy8PyE8Rk1t2WgyrjjH4VxPMkdUMvsYdjp7bgdvGKkl0zfOc12VnpaoBvGasxadF5mRGPxrixWN542RvDBpbnPeGLq88M6lHqdipEiHnPcV7h4b+NsMsaR6lEUbGCe1eNeJZvJH2aMAEisW0RivJ5r18ooVHS5pPRnlY904z5UtT60s/iF4ev41Md3GGPbNWv7ds7gfubhGB96+SR5kZ3KzL7g4q9Z61q1oR5F5Jx2Y17Kg0ea1fY+q0vu6yfrVuDUnUZLZAr5r0n4karZkLcqXA713Xh74maddYjum8ssMc02jO0kez2esRSjhgcda0IruJx1FedeG9S06aRjDdKwc5xurqNq4BikyD6Gp9lFj52jy44x1qpe4aB19qcznFQzsSh+lfKylofYKOpn6HtSZx3raDGsPS8i6IrejXjmlQfuhWXvE0e5lz6U9VYp9afbqdmKlVfnFdSZyssaHbiTUEz/AA812PasHwxas87yAZHrXUpYTSQ7o9p9s17ODjameJjZXq2KvalHSrkemyswDuijvzUF4trb+YPtKkr1rqORI4TWLT7RezlUyc81kXei288aqyKCe4FdAbjdcz7GyrVGy42mvErJSkz36LlGCOD1vwcB80K7hjJritZ8MY3Boc/hXubjfxj2qlfabDKSjxrzXFUwkW7x0OuGIa0lqfNGp+HWhJaAsjCodH8SeIvDd15lrczJjupNe4a34VjkjZo1HXpiuE1nwtIpP7on8KiGJxGHfdBPC0a603Ow+H/7R2pWIjt9WHnoOCx619A+Efi/4X12xEy3iRvjlGODXw/qfhrDHCFD7VW0xNU0i6EkLuVHbNenRzWlPSWjPOrZZOOx+gD/ABG8NpG8jX0QCdctXnXjX9o/wvo5eKzY3Mg/u9K+SNS1fxBeGSOJ5EV/vdayYPDN9dPvmLsSea3nmFCC1kYQwFST2PXfGP7TPiPUHdNNUW6HIBHWvJfEfjXxT4lmL3t5PLnpljgVr2XgxuC0f6Vt2XhJFI3JXn1c6gtInfTyt9TzSPTb25O6aRzmtCz8OtkYiJ/CvVLXw3EoGIx+VaUOixqB8grgqZpVnsdtPAQjueaWXhuRiPkwK3LDwx0LLXf2+lJgfJ+lXodPwPljrjnWrT3OmNGEehx9n4chUAmP9K1LfQ4gPugV0sVhJ0K4FWY9Pb3rF0Zsu6RhW2kxIM4q4lhHj5VrajsWXohqUafL2Q/lWsKEhOSMQWK4+6KryWeDwK6iPTZP7h/KhtNk/wCeZ/KtXh2yfaI8W8bN9n1hVPeqlow3D0rR+KsRj14KcggVh2EnAzX12Xx5aEUfLY53ryZslQfpTTEpNNilBWpFZTXechF5ODTZ4VLcLg+oq1upw2miwENhf6nYOGtbp1x0BNddpHxM1qyi8ufc/GAQa5dY1Y0j2vpS5RHrjMozVaeQAHipZBk1WlXNfCSqH2ygitZHF0D71vpWBApFyPrXRRp8oHtWuHd0Z1lqTRE7eKlXIYUy3FSJ9+u2JxyRpaZqEluGiUAZ71tWWtrZ2Lbpgzsc/SuVBwTURy0orqhiJxVkznlh4Sd2jqj4j8yQKZCAeuBisa/ng3TLG0hMhyTms8ITMKlEe5qHXnLqCoQi9hbTap21LP146VGi4Y1KjBl2tUItiREqQc96W5bcQw9aa6hG25oJ5+tFwsRtHuAJ/Kqs9lb3IKsgz9KvtgqBULD5iRUSsXFM5LWvDcDqWRRmuYuPD6xyYaLj6V6fMpZcEVXnso5UHyjNcVbDRnsddOs47nm8WhRk/LCPyq/b6MAMCLH4V3NnpscRJZQasi1jB4QVzxwK6s0eJ7I4mHSG/wCedaX/AAj8yIreX19q35Y1UHCgVeguv3IUgHFaLC047i9tJrQ5218Ozv8Aw4rTt/C+AN7AVrJdN24p32iRurVrGnSj0IbqPqQQeH7NAN5Bqyml6en8NIJDnrUqMDWnNHoieSXVimzswMLGKX7LbDpGKcWFN30nIFAkjjgX/lmtS/uscItVC9NMvNCkDgWZdv8ACoqnOxA6CntNVeSQE1Vxcp4x8atKuPtq6gikoBzXn9hIBHk8V7Z8ULqFtNe22hmYYFeGXUM1uxXacV6uCxcLezk9UeVjcJK/PFbmklxg8GpVuPesD7UU6g04Xw969RVE9mea4NdDpEuBjrUqTZ71zkd8uR81WY7wZ61SkS0dNCcin+YQcVhwajtwM1Z+3K3Oaq5Nj22RRVaUCpXbNQvzX523c+6SKg4uB9a6C35A+lYbLiUfWty1b5F+ldOFe5jXRahXjFPZeajVsVIWyM13xZxNBxzUTHa1PWkZec1VxWFj5apEJDH0pI15zTwlNMLCnacetN78U9cKeeaaOtHOHKB5NBHIoelb7oNLmHyjwq7h9OaiZeeOKcrnGPelapcilEYy7gSeajAOasKeKT5cmpchqJGA22nYJHoacTzS9KOcfIV7mPvUUXSrE5yKpF9jVhVkbUolwNThJVHzvejzvesec25S/wCZT1mxWeJqPOqlMTianncdaaZuaz/OOMU4S+tVzk8poeZRkE1TWT3qRG4pqYnEmkzjiq7hqnU5p23dVc4uU8v8eq8mobTnFclcWKycMma9R8Vaek11u21zz6R6LXDVb5mdEUrHAz6FA/8ABVGfw4h+7Xo76O2OhqNtHfP3accRUjtIl0act0eXy+HJlPy1Xl0a8jHANerHSWH8NRSaTnqn6V0QzPER+0c8sBRl0PJmhvIzyrflQJ504ZTXps2jI2cxj8qzp9AiZv8AV/pXbTzuoviRzTyim9mepBGNW7ez3DJotoS7gAV0Vlpz+UDtNeRBXPTnKxzN9a+WQcVZtBlRWhr1k0UQdlIFUbThRW1J2ZnL3olkLUmzC0i9KcM5rsUjmcQVcUYz0px5pwXAxVXFYSIc09/u8Ui8GnHpRcVivk5pR1prcMaQNzU8xfKTMRgUm4YqrPNtqE3VS6g1TLxbmns24VnrdCnC6GCKXOPkLW7jrTTKqnrVJ7jmq0k7E9alzKUDTa4UHrTWuge9ZRdj1NIGPrU+0K5DSkuAR1qncyjqDULE1G2TWM6hpGA4yN60glb1qM9KVVNZcxrYnjkbPWpw1V4o+RVlVNUmQxwang01UNPC4NUmIVSQaswtkc1ABUsTU0xNFyHk1ZVapxNg1ZWWqUibGZrMIaUHFUPs6+lbF9+85qgwrCe5aIFt4+4FI1vH/dFTUnGagdiA2at2FMbT07irwcA0Fs0WQzJk09Mfdqq+moT0rdYAio9mamxVzc8HWUd7qKxyMQOvSvVF0uztoBtjDYHeiit4fCedi5NTSRxvxCZTp6xrGqgN2rhrPriiilR+I6or3DQReBTqKK7UYjh1p4+7RRVokYaaTRRSAglbk1CzHcKKKk0RTvHO6qzMcUUVjLc1jsIGOakDHFFFTcYhNM70UUDG55pQeaKKhlId2pDRRWTKQgHNPQc0UUkMtxKMVMAMUUVaIY5elNY0UU0Aganp1oopiLKdKdmiigkbIxxVWXrRRUstER60zvRRWbGKetLRRQhgTSKcmiigR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4" descr="data:image/jpg;base64,%20/9j/4AAQSkZJRgABAQEAYABgAAD/2wBDAAUDBAQEAwUEBAQFBQUGBwwIBwcHBw8LCwkMEQ8SEhEPERETFhwXExQaFRERGCEYGh0dHx8fExciJCIeJBweHx7/2wBDAQUFBQcGBw4ICA4eFBEUHh4eHh4eHh4eHh4eHh4eHh4eHh4eHh4eHh4eHh4eHh4eHh4eHh4eHh4eHh4eHh4eHh7/wAARCAIlAT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WR5E+6xqeK9kXhxmqLTiP7wOKkiuIJejivn7tHreza2ZqQ3kLfe4NTiOGQZVhWWIg33TSeXKn3Sfwqkw5pLdGk1sw+6TTf3kdVI7u4Tg81Ol+rDDrQHPFk6XbL96pIrpJDg1WaSGQdarSFEBYNgVSk0HLFl7UbaG4t2UMM9q52fULbS4C0rAyjhVFR6rqs0cD+STgd6z/AA/o81xcf2lqhLc5RD2qlK4uTlJdN0+61e5+334YR5yiGtqa3AXYBgDoK1YJIQoUKAPSpjDDMOOtEbdCZXORvtNe6QQwj5ia9b+EnwrhFlFq2rEgNhooh1b3P+FcZ/Z7o2+Nue1dRoHj7xFolslmViuLePhQ68gemafLByvNXRnPmt7p7vGojjVFXCqAAB6U6vP9C+KWjXSqmpRS2Mp4LfeT8+v6V2NhrGl6gB9jv4Js9Ar8/lXowxFNrRnG4SW6L9FFFb3ICiiimAUUVz/jHxfovhazM2o3A80j5IEOXb/ConOMFeTshpNuyNDXrLSLqxdtYhtnt0BLNMBhR65PSvkr4iy6O+u3UWi/NarKfLPtWp8QviBrPiu7dPNeCyz8kCHgD39a5zTNJmunHyE5715NWqq0rpWO+jScNyrptu7uMKc133hq21GPa3mME9DUuhaDDbKrSKCa1rzUrSwjxkE+goSNrGmsgjjzKwHHJNMgvrWXKxyKcds1xOo61PdsV3FI/QVmCV4juhmZT9aeoHoV1aLPlt/PpWdPYyJk4zXNWfia8tW2zDzFHet/T/FFjc4R2Ct70+YTgQyRkGmNGQtbRFtcruRlP0NVbi1Yfd5FUmTytGNImc1XZe1ak0JzyCDVV48GqTEZs6VTkX5q1JkxmqEy8mhlIrQL+9NXUWqcJ/flavL1FNITZKOlKBS96CrYpBciuYFYEFa5++t2hkypK/SuqkFZuoW3mRn1rJxTRpGVjn01C8t2+WQsPQ1q2Gvu3yzR/jWPdRsrEEdKLZc4rPkRbZ2NtfWc4+YgGrItoJeY3FcnEtWrd51IEbsPxqbEcqZ0D2Eg+7zUElo7IUdTg1mS+JnsbhIGbzD3xXTadrOl3SorTR7yOQTQkmS4cuxhS6VHIY852IcketbUUMboqhcADgVfSXR55/s/nxhu/NatlpcQIaNg69sUOEktNSeZo502Emfljb61H5ckWetel6ZZ2u0Kyj8avS+GtPu0/wBWufasHVadmi+Y8ojnkTrmpluUb76iu6v/AAGCC1vIQfQ1zeo+FdTtSf3Bceq1arLuGjMp4LeYccGmJaXFu4ltZ3jcdGRiD+lJNa3Fu22RHQ+4xTRcSx+taKa6kuB0mkfEDxTpI8uWRL2MdBMuSPxGDXZaB8VtLuNsWrW8lnKeNyjch/wry1bxW/1ig0jfZpecAGtYVHH4WZSop9D6O07VdN1GMSWN7BcL/sODVqWRIo2kkYKijJJOABXzJHHLBMJrWd43HRkbBFS674h8S3elNp1xqlzJbkcgsct9T3rq+tztsYvD67ne+PvjBZ2SSWXh5RcXPKmdh8q/T1rw3Vr/AFLXL97q9nkuJpDksxzS2WnzTNtwc56muo0rSYbZQzgFq4puc3ebudVOmo7GVovh8sRJMOPSuqt4rWyiz8q4FVrq+jt12pyfase5uJZn+Zjj0pxRbdjT1HWmYGO3GB61gTs8jlnYsfepTUTLzWiQiCSq0zMOlXHXNVZ1wKY0VZJTiq247ieh7VM4602JAwJpFXLVjqeoWeDHMSvoa6HTvFTNhblMe9c0kZIqRI+KTQrnf299a3a8MpzRNaq33DXEQO0TfIxX6GtWz1e4h+8dwoTYmkaV5bOoPFZFzGwU1sx6zbzDbJhT71FcG2lB2EEn0q7i5TnIPluhmtCM7n45NJHplxPffu1IX1rotN0qG2G5vmb3qlqQ1qUrOxllwxGBWvDp8SqNwyatKoA4GKeBVqxJy7CoZk4Jqe11LTLxcpKFJ9asG3jkX93IrfjXKpo05WjktYtcfvFHFULYV2F3p0jIylcjFc6tm0EzrINo96qTVrlK+wQRljUWoX3lf6LZjfO3UjtUdzeSTSfY9PXc5+8/YU4Wn2CEqvzzt95jWSVzRtRMe82WUTbj5ty/UntXPATG43LI6tnqDW9qdvIELnJYmut+FPw41DxRqMbtG0VopzJKw4A/xpSvflRk5K12U/hr4L1rxRqai2MoVeXkLYAH1r6k0HwXpen6JFYzIZpgo3zZ+bPtWp4b0HTfD+nJZabbrEgA3Nj5nPqTWpXoYfBqCvLc4alZyehykvhFkJNteZ9FkX+tVpbHUtPbmNnX+8nzCu0orWeFhJCjWkjiotXaM7Z4yPqMGtG2vrG44LLn0NbtzZ2tyjJNAjhuuRz+dYl14SsZMtbzTQN7HIrjqYB/ZNFWi9xLrRdNvkO+GNs+1c3q3w9sZgWtiYm9ulaNzo3iPTstYXCXUY/hJwfyrObxpdaZMLfWbGSB/cYrinQlTeqsaxk38LON1jwPqVnlo1Eqj061zF1Y3NuxEkboR6ivbbbxVo1+uFnQE9jVfUbHTr5SVEbZ9KwdVxNoyfU8QaWaP1prXxC/vOleg6z4VhyzwjFcdq+iSQo3y5/CtYV0+pWhl/aFA3x4GTWikhliGHwcVlzW22JR0NIwlj+6TW6mFuxbmtWJJzmoTCwqJbuVDzk1PHfRnhxWikiXFkLLionXmr+6CUcMM0x4cDPWquIohfWq1ytaDpzVeZRTC5kzR+1Jbx/KauTIMH1qO3X5TQhtiKuBxUiL8tPVOKUdKTBMZtpw9Ku2ljNcEHBC+ta9tpcMeCwyaFElsxINPnuMfLtHrW5pWkrAwaRixrQiiCjgAVaiSrshXFjjVR8qgVKFpyrUgWquSMVacBxTwtOC0AeL2i4UEcVoRXVxCQUlYfjVS2GIg1WggSLzZjha4ZI6Vqattrl1EuZiCg9awtUvrzWdR2Ww2QZw7ilihn1STC5S3B5PrWvDBFaxCKFQAOppx8wbXQv6Jp+n2tsI42HmH7zHrmp7jR1ky0bhqyMkHNTQ3MyH5ZCKq7J0Y6TRwsyNPEWjDAkAdq+i/CXiLwjDo9tZ6ffWlqiIAIWYI2cc5B6mvntdYmjGHUOKmi1Syk4lTafWrhVcHzIzqUlNWufVEciSIHjdXUjIIOQadXzRpWs3Vi+7StXntieyyEA10umfETxVYt+/aDUI/Rxg/mK6443+ZHLLCyWx7lRXmlj8XNPO1dQ0u6t2P3mTDKP611ukeMPDeqJutdWt8/3ZG8s/k2K6I4mnLS5jKnKO6N6impJHIgeN1ZT0IORXnvxF+Kmj+GI5La1xe344CKflU+5qp1oQV2xRi5OyO08Qa1pug6bJqGqXUdvAg6seWPoB3NfMXxg+JJ8XalFHpMDQW1uCqOfvP71y3i3xNrvjHVWuNQuJJAT8kYPyoPQCtLw/4cG1ZZ1/OvMrYiVXTZHfRw6hq9xnhiXWJmG52KeprtP7WvNOhDi8dcDoWrMuby20+Ly4QN3tXO391NdPl2OPSsHFSOh2O9sfHcrDbMyuKuP4gsbxD5mFzXlJBB44qW3uDEx812K46VlLDrdE2Ol16e184tbzAjPQGq3muFBYZFc3DcpFKWKEjOea1YdYt5AEYhaFBxEky550TnDcU1oVYfKwNQsYJhlGFQOs0fMbVakO7RO0ciHjNC3k0fBJIqqL6ZOJFJFI11FJ14NUpBdMvx6lH0dac89tKOGANY0m052mqc7MvQ1ophym5NtHQgiobZhytYf2qbcFUnFa+nKWTceprRMiRcp0AzIu4d6ei0+Ff36/UVIjpreMCJQBjirCJSwJ+7X6VYRK0bEMRKnRaVVqZVoECrTwtKq4qKe8t4Adzgn0p3sImC0O8afeYCsa51Z5DthGB61TdpZTlnJNZuqug1E4bT4wtuHl/h7U6CGTUp8yZWBTwPWsi6/tK2v5IWjcw5ODiux0ezuGsI5FTgj0rG12bcytYRFWOMRxqFUVA/er81vKv8BqtJGO/FDuSV1G6kI281MqhTRKobpTQ7lV2qvIufpVmRDmopE4phcy7xpI23Ruyn2NSafreoQyBfM3j3p9zGWUg1nwLiUrQ0hpnW23iFXwtxCD71fSbTbnlWCNXIotWIo5JGCxqc+1RqPc6+CXUrdGWy1a5RGGColOK5jVdHvLm/Dtuct1Y81saVp9xEBJNKygdiafqet29oNseHei9gUURaXottYRiSYAt70mo6k2DFANo9arL4jhlGJ0xUq3Gm3QyrqpoQ35GU5ZmJYkk00qcVrPYo3zRyKwqtLayL/DkVdydTOZc1FImRV5oSByMVDJGeaoLme8fFVZk5rQfjOaqyjn2p2C42BpE+6xFX4LqYDnmqkfQVZRaiUUNMsi4Rx860x4YX+6cUx42xu2nHc0qLxUcgnZkMlu6/daqkwkBwa1gmRVee3bqOTRqK3Yy5GKdq29DkEtuW7isadJPMK4rX8Nr+4ce9aRkZvc2IhkVLCn75frSwrxViFMSr9RTuM6i3X90v0FTqtNj2pCpZgOKimvkUYjGTVNoRbAA5PFQz30MQwDuNZU01zMfvED0FPSLam6TA9zU87ewWHXN9cTDCfKDVMxHlpGz9TST3YX5IV3H1qrIzEbriUAemazbvuVaxL5kUZwvzGkZp35BCCsbUNfsrPKQjzJPQcmsWXUNe1Ft1vEY0HTNNRYc3Y9KmsbabPmQqfwqSG3SGMRxrhRVorSba6CCs8anqoNVJ7GCTOVxWiy1Gy0guYU+jr/AAMRVGbTLhD8pyK6dlqJlqeVDTOUktplHzIagcY6qfxrrXjB6iq0tpC/VBU8hVzlXjD54rJaIreFa7SXTIz904qmdF/0jzs5o5Wh3MyxsXmYA8Ct6NbHTYtzlS9Ubxri3GyOP8ax5/NlfdKWz71k7ml0WNb16eYlIfkjrFDbzuJJJ9aszwhlNMFuFUEUWFcryKT0quQyngkVdfaq5JwK8+8feLltg9hp7/vfus47fStacHN2RM5qKuzf1Xxjb6K2xrzzJcf6tWyfx9K5+6+LmoRy4htUZfRm5ry+6uHkdnkZmkY8moo1Zm+VSx7V3xwkFucksRN7Hpz/ABd1iQgJbWsY9xuP61qaP8ThMwjv7RevLIf8a8gEO1uTlu9SLIydwqg1Tw9PsR7Wfc+jdK1jStWUNazgseqnqKnvoSoOzkV4FoeqSWs6yW91IrA8Y7/hXsfgvxHDq0Kw3TbZF4OeBWFTDuOsTenWUtJG1Yws6jAya2LLTSxDSDAq7ptrBHH+7w3vV9I+K5rG9yhfQpHYuFUdKxbdMpXTajD/AKDJ9KxLeP8Ad1MnqIaseRSvHxVlUpzJmpE2Yt3ENzHHarPhlcxuPenXseN2PSneFF+ST/eqIvViZuxx8VKExz3FSwpxUhXqMVVwHQTSTRgyMcDtUhmhQfMwrGluyHdNwjRTiqNxq1pA21pNzelOKb0BtI6I3wHywpz60qQ3Fz80jhF9ScVztvql1cHFrbEf7TVp21rd3BBurhm/2V6VuqaXxszc2/hQmv8AnWelvNblSytge9c6lrqWpOPPlKRkdB3rpfF8Pl+HNq8YcUmlNGIkZ8dBWcLKLaBt3SKum+HbaLDeVub1atyDT441wQBSPe/wwx5qIx3k5yzED0FYSlJmiPDtI+Ofie3wLyGyvUHfaVY/ka6/SfjzpMuBqWk3Fue7RtuFfLwhA5RmQ+xqVJLuP7twSP8Aa5r3HhoM4VVkup9k6X8UfBWo4C6skDn+GYbTXS2mqaXeqGtb+3mB6bXFfC6X10v340f6cVbtNamt2DRG4t29UYj+VZSwvZlqs+qPuYgHpg/SoytfP/wE8Ra7feNLWwuNSup7WSJm8uRywOBx1r6HaNu4IrlqQcHZm8JcyuVGSo2SrbJTCtZllMpSbatFaaUouO5RljDdQDVSazhbqgrVaOoXjpgYc+lwtnAxVKfSSv3W4ro3Q1zvjTWoNB0K61KcrtiQ7VP8TdhSSuO9jzP4n+IP7JU6bazD7S4+Yj+Ba8cupXklMztksc59BWhqN9c6xeTX119+4YufZaovCWRBz8/zAe3YV6VKkoKxxTm5MisLd7y42847n0Fb0FiFUJGnsMd62NB0aK1sQ9woaQ/Mw9/etRbLNq0jNy4ONo6D/CuhQZi5HD3sQjzjGeh4/lWNcfKx3ZPoBXVarauztEq/OB82Oiiuf1GFLddoOW7nvU2KTKcExjcEDH0rqfDOrPb3KOVY5PbmuPGd2WJHpWxo0kUbA43nOcYzQJnvHhHxbDGVLyF7diAxzzGfQ5r0/TpormJZI2DBuhFfPGlS293plwiq8bKhYYHy5Feg/CnxGt1EkEkvzbQBk9cVx4ijb3onTRq3Vmel6on+gyfSufhT93WzqF8kloUXnPFUIo/3debJ6nSNiTJqUxdKmgi4zUhTipbAx7+MZf6UvhCINHKf9qp79OJD7Ung9T5cv+9WcHqyWb8acU5l61LEO9KVyWrS4HG62g+zsTkZmApbfRbf7cZNm4sAeal11QLQ+n2gVMLiU3GIV6KBmuhO1Nmf2jXs7OKNRuwoFaEM9rFwuGNZFta3MxBkc49K2LGwjUgtWKldltGb49bHhppeg3rVTSLYSJEwJwVFRfFvVrfTtGtrN+WuJVVRTNMkuZYYwnyLtAGKun/DZm/iR0YW1t1+dlzUb6iM4hiLD1qK209m+aQlj71dSGCIYZlWsGanwhThSAUvavpjzhy1MuCp6VCtTR9DSYH0P+xhpVpqHxTiN5CsqRafIyq3TPAzX2RdeEdHmyViaM/7LcV8h/sRSD/haKLnltOl/TFfbdcvsozb5kVzOOzOKu/ANu2TBdkH0Za5vX/CN1piLI7xvGxwCpr0/UL63sYt874PZR1NcZr2qTamwUqEhU5VB/M1y140qekdzopSnJ67HCy6dMvQZqtJbSr1Q11xjpjwqeqiuXmOmxxzow6qRUbLXWyWULdUFVJ9LhIJ6U7hynJ3SnGxep/QV87/AB98RNqWuw+HLN829uw87afvP6fhX0F8QbqLw74ZvtVkk2lUIiz1Ldq+Qw0s+pSXkxLSOxYk8kk114aF3zHPXlZWHQ2u9GiB+Z2EYA7CpWEa6rG3ARThAR1C9P1qzDtiupHX/llHx/vGsyeTzNVC/wAMceM+ld6OQ3JdSZ5CisAn8RPSrthq5ZhGuSB2Pf3NcpNIzNsXoKkgkaMhVYj19TVqRNjttQjRtKIsokeVmy7964TULMRlpJmy3vXWaNfcLbszAHg47Cs3W4Fe7ZyjHn5U64HrVSV9RxOJuFO44B/KpLNgsq5P5V2mm+APEOtgS2+nSxwHpJINoNaH/CpNZhcNLIEH+wua5pVoR3Z0ww9SSukUfB160dyY1wC4Ibd0x71J4Xv5NM1W4s1fDRTFkI9M5rc0/wAA6pasJFcyY9sVgeJ7SbTPEEUzr5ZYYfPc0e0jPREujOnuj3zS76K8tIJY+kig/jWzEnyCvNfhpfyyLHa7SVU/iBXqdsmUFeLXjyTaOyLukx0S/LjFP8vHFWIY+Kl8rnpWTYGHqEfySfSmeDk/cS/71W9TTEcn0qPwav7iX/eqIbsTNxEp5j+RvpU8acU6dcQtj0rQDgPErD7CI9wDPcgD86vQNHa3WyQ7iFFec+ONbkPjTT9JRmAE+5vevSLWONrwGYgfKMk10uNqWplf3zThupJMCNMCrnk30kDNECWA4FQLqGn2o4/eN6CkfXryT5bWERr6kVhGaRo1c8f+MVzqdz4w0VbqCSG2SQLz0LZr0q0nt7NI0X5ztB4p3xC0FNf0e0kZh9pgcOPrVexsVt4la6lG4AZ5rRVo+y5epHs5OdzX+3XEwAX5BQInfl2JNUJNXs7cbY/nPtVc6lqVxzb25C+9c+p0Kn3PjoUtNFKDX1J5I8VIvSoxTx900mB7T+yzqF1YfFXRpLWUxu8UiH3BHIr7cGv3/llcRlv72OlfCn7NLf8AF1PD/vuH6V9u+XXkYycoVPddjoppOOqILl5Z5DJK7Ox7moTHVwx0hjrh1NlIpGOmmOrpjpjLVFKZTdMCqd1wpx17VoSjisfXblbSzeZzgAEmqRakfP8A+0tr5uJodChb5Ivmk9yeleI6Ym66l3fdiHT1NdL8QtYOr+JLi7kYkPIz9c4UcAVzNruSzZiCGmJx+NezRhyQSPPqS5pNjp5lW0HGDK+c98VjGZpL+ULwTjFX9Vfa4UDlVxWG0mNUlizgkD8K0RJpBiB5aZ929afG/O2MqP7znoKqNIFXZHnHc9z+Nbngnwpr3i7UUstGtSyA4knIxHGPXPc0OSjqyowcnZF/wwj3OpRWdjDJczSNwqjLMf6CvoX4efDKztWTUdagjuLo/MsRGVT/ABrV+GPw20vwbZARf6ReOB51w6/Mx9B6Cu9jXaK4auKcvdjsenQwih70tzPu7SKNQqoqjHAA4FZMtpGzfdH4Vv3+cgdqyXADH61xyR3wM42sKjGwAV5D8cdBWXTHuEVQyncuBzxXssvBJ61yHj+zN5o042g7VJPFOm2pKxnWinFnl3wTuZ5LloZPuhQc+le72kTLGMnI7V4d8HrZ4PEctspG0Jk/nXv1rHmJT7U8dbnR5tG/KOhSptnan26YJqYLzXHc0MHVotsEv0qDwXGTbyf71ausRf6LM2P4apeCR/o8g/2qiL1YmdAke1aZc8QP9KshSar3q4hc+i1TkB8+eKdKvLzxxBqUFu3l28vzNjrXoVvZ3FxcLLIzBCozUsuoxLI8NtaGRt3PHelWHV7zqRCnoKuVduCiONFXvcvKllaLmR1zVebWoFO23jMjewpYNAUndcStIfc1q22n20IwkSj8KxujZJIwzPq95xGhjU+tSw6HNKQ11Oze2a6FYwOgAqQR0c/YdzNtdJtIfuxAn3q+kKqMBQBU6pUqRH0pXYj4JxSgUopR1r688QVacOhpBTx0NJjPU/2bm2/FPw57yEfoa+5+9fCP7PUnl/Ezw25/5+Mfoa+5TcLnrXjY7+IjopK6LPFIcVVNwPWmtcr61yI0sywxqJ2FV3ul9ao3epQxj5nH51aiUoss3LjPJ/CvL/jn4gj0nwxMiyYnuAYkweRkcn8q6DWvFEMW7Yw9BXzt8avEralq+wtujt04Gf4jW9CClNIdVOELnmt4WlnmbPDYRaJCN8MfRUOabbf65d2DtUu39P1qJWyzk88V6rOJFa/bfdEjJ5ArnZQZNdkC5Zi+B71vNzNu5+9Uvw+0n+0vFm9l3L51S3ZNlxjzNI9F+Fnwnk8QSpeay7pagg+UvG7619L+HNH0nw7pa21lbQ2tvEP4RjP1qHwbpsNhpUEaqAdozW5qVnaXFm0M2drCvLnVdR6nsQpRpqyRzWqeNdOtZjFAfNfOCewqxZeKLK52K0qIzfwk1jar4O0m4QqlzJCf7wx1rzvXvCV3Z3nmWuqSOFORtOCK1iqdtSG6l9D3GWZZl3K2QR2qhKMk4rgPCmq6rZutvfXBlTPUjk137MNof1ANRUiuh0U5NrUqXC4qGbS3vtNmEa7ieMVFquo29uVEsirk9zWn4M12wk1K3s1mQtJIAMH1NKlH3iK8/cPGPh9pc0HxC1GPaV8tvLx+te3wptjC46CuVstOii+I/iC/iwI5Lxo044yOtdpFHxXNi53qtdjigvdRFGuOgqYLmpEjqVI65blGfq8OdNmOP4TWT4IT9xJ/vV0eqx/8Sub/AHTWN4Hj/wBHk/3qhMGjd2cVDcR5jb6Vo+Xmopo/lYY7VVwOKsrSNXkYIMlz2q8I/apkhKu4x/FViO3Zu1Q9zVbFQR04R1pJZE9amSzVe2aVwuZaQsegNWorF27YrUt7bc6qBjJrorTQ/lBfmrhGU/hJlNLc5eDTl43c1oQ6dheIjXUwaXDHj5RmrLWyYHFbrDS6mLrI/LEU4UwdactfUnmkg607tTAaeOlSxnf/AASl8nx54ekz0uh/Wvs59SAJ+aviP4VN5fiXR5vMClLpcDua+orjV+vzV5GYO00ehhIc0WdpJqoH8VVJ9cRB9+vP7/XxGDmTJ9jWU2q3V3JtTIX1rhVQ6/ZJHd6n4pWNTh/1rk9T8R3V2xjhY5NZzxZUmVyxpkDQrMqBl3E8Cpc2w0WwaxP9j06W9upM7EJxXgev30l5dFn5Mjl/w7V6T8VNXk8oaVG2DI3P0HWvJLhvMmmkz8owor1sDT5Y8z6nn4mpzSsSJJ8srN14SmMdsLEdOmKYv+rVCec5onbEe1un3q7GznRXYtlB0AFehfBDTlbVVfbxvz9TXn8uPNXjHyivW/ghFtZJj1zWGIdqbOvCRvUR9L6WFW2TC9FrN8Q3V5HC7Wtu0rgHaua1NF/eWynqMVZuLUOhI4rybHr9T5w8Ya78QLW7WS8kaxgdzhooyyIvqxAzVPSdT8TnRLHXtQlWayu5mizySMHg89jXtviKzfyZYbi0S5gfgj2rgrvw2lzts4IZ0tVOREHworqjVpuHLKOpg6FTn5oy0Ok8OW8N7HHIygkYIJrqdXAtrJXZv4ax9Gh+yRRRbfuqBR47vJf+Eem8tTvC44rGMtGjplF7nm3jb7ZrFyy2k21Rx161heG9B8U6RrdrfQSNJCsgP38lK55/FGrNqkVrDBHG73XkBXkYMP8AaI29PevW/hDrhuvF82j6rEIbyyiaR0PKuMdvWuuMalKzex59SVKpe250/hm3uGulmnbJlcyH6nrXbwx9qw9IhAvEIGAWJA9K6iKPmvFnPmk2Jq2hAkR9KmEfFTovWnhOai4jO1ZcaXOP9k1k+B4/9ElP+1W1rP8AyD5x/s1m+CB/ocn+9Sj1Bm+qDHSmPGCTVoKNtRuvzUwMzULNYrhcDqM1La2MkhG2M/lWpqkA+1w8cFRXR21uiLGFUDgVpCk5yZLnaKM/RvCrXMQmuJfKXPAA5rdh8L6VGgDRs7epatWyGLdRU1e5RwdGMVpc4p1Zt7nH67o8NtqNp9nXasjYx71vSafIsYEbAkCotcXdfWJ9JK16VOhDnnp2/IcpvlRktZzKm4rk+1IsLEZKkfhWvRWrw67kc7PyJFOFXG02UdHU0w2NwvYH8a7bmRAtSCpYrSQnEmU98Zqc2WI1IlHPXPagDa8Av5er6fIFyVnBz6V7jNd3VwSFyoNeFeDW8rUbElgAJxkevNeyNqTSNst0J968bMviiejgpWiy+kCAhpm3H3pl5qkdr+7Ree2KbaWdzcOrSsVGakmsUN5yAxBrzlqdUpMqLLqF6flBRTWpp2nx2rfarmTJjBYkngVftLNsDOFFcv8AFjVF07RfsNtIRNcHYWB6DvTpxdSaiiJy5Vc8x8Xaw2pareXgOEZykI/2R3rm1Qm227sBpBkmn3Um8lBgogx9aa7EW9uMZOSxr6OEVFWR5cndkZYM5/HrSTHMqjsFpkTFizY74FFuSzyMeecCkNEiDzLogjOABXsnwoi8mOBcEfNXl+hWbyQSXbIdokCg17D8OIT51upHcGuXEy92x6GDhaVz3zw6v+jAdq2GVWWsfR28uEKOMVoPdBWA6muKKO9lTUrddh3DisX7OjS7VwDitLXNSijjJc4FccNWuLq/SO1+WNm2h/U0SSRtC7R1lhp6ebukGT/CKh1rTY71Z7UjAeNsfXFW9NW4UBZgWPrUjfJd/N3BHPuKULXRnUbszxXUfD9nNPG13a/Mh+SeMAMD9a6rwV4X0OxgufEFuZX1IIYHeVs5ViMH69q6C0sbZpDFKuSrEV0llplrcQzWkMIUGLJx6g9a1hzNNGGIjG17akWlWYEwY/w9K3I1Faen6NEllLI33ljyKz4x3rypQcUr9Tm5uZiBKcFqQD5aTHNQMyda/wCPSYf7NUvBA/0KT/eq7rf/AB7TD/Zqv4KX/Qn/AN6lHqJm+V4FIse5h9amx8opFHzj6irsIvatb7bu3/3BW7Gn3foKz9aX/Sbb/cFaiDhfpXpU4WnIwb9xGjZ/6gVNUNn/AKn8amr14fCjke5m6sM3Vn/v1pVQ1Qf6Taf79X6iHxy/roVLZBRRRWpB+bF14Llj/wBXeZ/3lrPk8K6hu2xyRufyr1G7h+U1St4Mz9K8RY+r3PS+rUzzf/hFNcY4S2DfRqjl8La9F97T3P0Ir27SbXMg4pPEBW3nhTgMe1VDMardtCZYWCPIPD2k+RLIt/pd4bosn2WRMBIzn5i3tivWtJslC5CgVlXV9DblYmIMkr4ArptNjZo1ycDFTisXKvGKkkrdh0aMabfK9yzDHHEu524HNZun3Ed9fyyW+GUPjNat3YtcWzQxZywxms7wn4autNV4Xf5S5YmuOL0Zs73RtMsdtbvcXMgVUUsfwr56+IevNq+sTTRtiMEpEPQeteqfGXW00XRxYRv+/uQd3+yleBzbyvnORub7o9BXp5fR09ozlxE9eUhLfOkYzl/aprhvmIH8K7agT/j9Vuu1KWaTIkJHVuK9Q5Ai5G1R7mp4omVPlGTyTT9JtvNiaV84yFFR6vdrZwSRxkGVwQPYVSjoFzd0rXFksBplvAoQSL5khPOewFex/DBd1xB7DNfN/g52W9ERbO9w3419H/DGQLNDngjivPxUbM9TCSb3Pa7RiFqnq98bJWkOSKnibEYYelZPicGSxdjXJex2rczCJ9Wk8y53JAD8qd2+tXJ7JGgVbcKkiYKkdiK5zS9U1u4Yw22mkiNirMTySOTxWnbavJEyC8hkiL/d3rgGtORmi5ty4df1qyKvcQRlQcEq3b15q9e69bzRrcGRV+TOc4rC1y9WaAqpUoRyD0rmJYbdmJkndkIwIy3FQ9BNX1O+sdWh1O6ubqHCoz8AfSu2+H0iyajNE5BzEa8g0C58i7CJwjpwB04r1L4RxtqGvylfuJGSzVpTbckzDEJKk0eiGPbYXGP+edczGvFd5dWkcen3AznMZ5/CuGTpXLjabg43POoyvcAKXbxSA/MRTzwK4TYwtb/1M30qPwUM2L/Wn62cxTfSjwMP9Df/AHqUQZ0Kr8tIv3x9RTs801eGB9xVoRva0v8ApFt/uCtNF+VfpWdrHMtr/uCtRB8q/SvXpr95I5n8ES3bcRD61JTIOIxT69GOyOZ7lHUv9fbf79Xqp6h/rbf/AH6uVMPikN7IKKKK0JPh6S+0+YfuryB8+jim2saNMCrKfoa86i1KxkUT3PgrUWhUfO0MTlR9SBxTbPxF4Hg1KC6jGrWJhcM0RckHHbmvFeA7M71ifI9w0W3O4Guc8Vw3M3jO2VFZoEjOfTNN0v4r+CWIxdSx+zLWnb+NPBd9dGX+14VJ/vCuVUKsHflNueEupi/8IrNfahHeMSDG+VFd3pmmbEG4Emn6brXhiYDydZsSfeQD+dbtrNYOheK+tXUd1lX/ABrOSqdUXHk6MjtLHjoAKnvpLTTLCa7uWVIolLOzHGBWrbWZ27j93rmvCf2kPGSKY/DenTcZ3TlT19BRRpOrNRQTmoxueY+Pddl8TeJrm9dj5O87F9EH3RXJ3Uu+Tk4VRz9anmdkhJzhjzzVB+Y1HPzNivpIRUUoo8ttt3ZNbkMRIe+KckZmuFQYNIkZ8qNFzk808stp8zH95npntWqRJbvb6GwOxWyI1/U1zU8n2qWSVzlwckeoqxfEXDNIwO0H9aqRwsbhdo6c5NaCLehKIdbgdZMru64xmvoLwLceVKnPcGvnqVoY5FdJCX6gqe9em/DvxJ9oCo+Q8WMk9xXHiqbaudmEqJOx9Sabcia0U+1M1OPzI1TsWFYfhO/W4skw2eK6UKJYx6ivLbPYRRR7jR5TqFjAkxZNrxMOCemfyrqLVtB8W2ccUY2SWiCPYy7cMev1rNhjU5jZcqe1ZmoaebVnvbO6e2nXHKMVLCumlIh01J6OzHeKvhxM008ml3TRwJGCF65b0FeOeMtI1fSNfgsftTszxCQx8HvXsD+INeFiyW2oxO7c5lXkH61yOraNqct3Z6zq0sUtxeZVNuMhQfQdKptcrdh3qp2qNWE0bT54bSKaYZKx9vU17z8E9LWz0Ka6486Z/nPce1eRX13bWNnJcXTbLWxhM0xPQhRnH416z+zpc3OofC2x1e63ebqEklzg9QrNwPyAqsLD7RwY6r7qijvtRXdYTj1jP8q8+HSvQr3/AI85v9w/yrz7HFc2Zr3onLh9mEYzzTn+7QvbihupryzpOf1k/upvpT/BPFix/wBqotb/ANXN9Kl8Gf8AIO565pRBnR1E3GPqKUNiomfJz71YHUaqPmtf9wVqJ91fpWZqQ/49D/sCtVR8q/SvZp/HL5HJL4ETw/cp9Ni+5Tq747GDKl//AKyD/fq3VW++/B/v1aqI/FIb2QUUUVoSfmponi3UdDlzYXV5YtIwaRo2Bz7YYEVqrrVl4jSa51y1uL8RLukEcqJI6554CdcV7g1lpkp+bT9Ok/3rZD/SmJpWkxOWj0mwjYjBMcKoSPwr59ZrTbu4fiew8umtpHzncw+CN9wmmWF5b20vSOcCUofZsjH5Vnz6Tpe1V+xeTGmCrhsyOD6+tfQ9x4N8JzFjJoFsSTk7WZf5Gs+5+Hvg2Y/NozoexW5k/q1axzakt4szeXVejR4Be6bZzl5LKaWydcbY0bcpP17V03hm80qxjhuHF4skW1mLXJO4g9AMV6ZL8MfCbEmIX0Oeu2UH+YNUbn4WaDHGTFqmpRqOcMUIA/75rT+1MNLe5H1Cuuxq6n8c5IdIZI9OhC+XtU7/AJhjua+fLy9m1jWbjU7jOZHL8npVzxrBBa6t/Y+nXEtwu7DM4GR+VUJ8QjykGAgwT6muvD0qcVzwW5z1JSvyyK17JubJPyg9KitV82UM33UJqOZTMdoOFX+dWCoh09tpAIHTvXZGJiy3dXFvbW6lMMw6nNYYm8+9aSZsgdqp3MzyPnop6Va0yEzsexHPNaoktFhGDFIu5WOP930NNurb5BGhO/19RVlo1RXkk4JalNzbKoJYbgOKCbmY1oqKjc5PH0rrvhvA02qXMYztEPOO1YM6SOvnRrlD93FXvCuvPoGqG88sSK67JFPde9Z1U3FpG1GSUk2e6fDbXGhuG0+4YiRDjB7ivWtLuhIduc5FeEX9q0kVprmlMTvQSIf7ynsa7vwR4pim8kzNgj5WB7GvFnHW57cJaWZ6xGuED1R1viP69avWlzFLbgqwII4qtqahlA4NOGhqtWcncWpk+Xlcnsa173TytpYmPLCEYGeeTUE6L5oU9e1c5+0D44Hg7wRFp+msDrt/G3kLnmNO8n+FbUo+0biYYupyWbZxPxY8XQ3eheIdE0+UOtqscV3MvI812wEH0719e/BO0Nj8KfDlsRgrYx8fUV8A6Bp6RfDLR1mZ3vfEGtr5pzlnVG5/nX6QeHLUWPh/T7NckQ20ac+ygV3wioqyPGqzcndlm9/485v9w/yrgRXfX/8Ax5Tf7h/lXny/drzMy+KJrhuo4HtQ1MLelKuea8s6Tn9b+7MPapfCH/IPJ96h1s8TfSp/B4/4l340RBm2TxTGHy/jTxTX+7VAdVqHItP9wVrIPlX6VmagPks2/wBgVqp9xfpXt0178vkccvgRJH92nUifdpa7FsYso38jfa4I9p25zmr1Vb4ZeA/7dWqiPxSG9kFFIzBRliAPU1Q1HW9KsEDXWoWsWW2/NKBzWhJ8bp9qjGYrmWM+7ZqddT1SHGXjcfUZrlU17SW/1fia3P8AvRMP6VL/AGvauCBrunSD3Zh/SvhvqNZdPxR9j7em+v4M6pPEF2j/AL22yPUHNWB4gjP3opMn2Ncd/aAOAuo6Y4/6+MfzFL9ulb5VnsGx2W4Wn9Vrr7Iva0u52ya3ak8q4rB8feJoLHQbiSNm3lSoHesr7VdY3COFh7Tof61xPjK6m1K7jtP4VOWXPU12YHB1KlVKcbI5cZXhTp+69TmLOBmMmoTjM02SM9aoX7hA3zDPvXQanPBZWwWQjcVwijqfeq+i+DdU19luWQx23JBNfWKB825HLvdM2FjQ7VHOB3p8Vtd3jbWVwGPzdq9a034YwwvHLc4kUjIG7r+Vbk/hDToUSOWERchQyjp7mtUkS5djwHWtHl091kUM0LDr3B96XTpFiuIpGxsK4NeweLvCJt7EwyDfbSg+XNt6N6GvHDZT2141pMNrhtvrVtIlPuX3CtcPIsiyRFfmA7VE1nbqTnDAqSv1qtFG1vfSwq3ynqM1pNCHSOSNvlTjFQMpWDfujB5gUk5VagvYSxByRxVn7HCFMjOyybiwI7VcWPzkVyvAXmgaZ638EL6PVPB7abcShprOQqgJ52HpW5q+gXEMpurE7ZO6dnrxXw/qV14b1OG/spDGWIzu5VhnkV9IaBf22taRBewnKSKDn0PcV5eJpOEuboz1sNWVSPL1Rl+GfHU1gVsdU3xsnGWrsIvF1lc4CTK2emDXLeIdGtrtdskCuT0buK8h+Mmsf8IxeWGjaFJ5Vykfm3Uy9cnotZUqbqOyNqlb2Suz6F1LxFpWn276jf3KRW8C75GJ6Af1r5u8VeMI/GXivUPEN6pRcGO3jPRIhwo+tccda1jWkH9pX81xGp+4zfL+VSW9hDNaupkMXlnIOcV6OHoez33PMxWJ9s/I9L+CZj1jxZ4fsdQaOK20+68zcB95Sc5Jr9AbbxV4dlQeXq9pjHQyAYr8zPCF3JpWqwahDuLW5B2E4VgfevZ554pHWf7Q6rKofbv9a5sfXnh0pRV0Xg8PHENxbsz7Ul1PT7ywuPsl7bzkRniOQE9PauJVuBXhXwovRb+NLNYZJP3gZG5PQivcgRXk1cU8QlJq1jpnhvq8uW9x+Pm4qQdKhZqeG+TJrEk57XOs1WvCH/IO/GqWtNkzVY8It/xLj9aIiZv1HIwK/jSbuDUQYt+dMDtr/wD1Vn/uCtNfur9Kzb8furP/AHB/KtNPur9K9uHxy+RyS+FEi9KSWSOGJ5ZZFjjQFmZjgKB1JPagV8vftrfFSTT4E+Huh3ZS4uEEmqSRtykZ+7F9T1PtXXHUwNv4yftKaFomdO8GLHrGoI5VrlwRbxkdcH+M/TIrxDWv2kPidqDnbrUVjGOiW9ui/wDj3U14sZi8ZRjnHSoHkOK0UEgPQfEfxd8fa1ata6h4q1GWBs5j84hT9R3riV1a+UkLdSAdcBuKzJGyM0wPgZIz+NVyIaZ71N8K9cz/AMgi2+qz/wD1qpyfCvW/4tFB/wB2X/61fSDDmmlc1w/2dQ8/vO76/W8j5nl+F+sbudElH0bNRn4a6jEBu0e9Bx1QZxX00y1C6Uf2fS7sPr9Tsj5fvfCV1pcBubi2v7dEbJMnAx6Vz9zeJarJdOMzOfkXNeu/H/WBH9j0RHABBmmx+leZeCPD8niXWxI0UjQRkBAo4z61rRoRp6ROetXlU1kafw48Ey61qEeoa1Gz+Ycxx+q19B2eh6fa2sUMaxm3Ee0xqvzKaf4f8PrpENq8ciM0aBGjPp/jXQMzSWm61jj3btoDDnk9vWuk5G7mBDo8NnO7iyLBl4Unjj+VVLrR7fVIZHt4wkucIpbArqp7NmE8iTNHNEPlIO4P6jHaubulMaGLMkMyAM3Xn3FIDlZNNV4rnS9UjbB4DAkgHsfavnv4g6fNpPiyS0m5dF/LHT619Y6lpAvNBmvreVZLiECTzTndx1x6+mDXzt8aNPzHZ65HJJNvcxSsf4D6VSGeWTzxyXSyR58xuG+tasI2xtETtZhkVmfZ/JvZJFX5SNw+tRTS3Et0yrlSF3YoGXp4x5b7id6ZyPWq9hcXO7BJRTxTo7kTWx3H94p+b1Ip75m4gU7UO7JoGdA1nFqGkJhtsqA4969X+DEzp4QCNLv8uQqR6V49pdzJFbIxjChmPWu0+HWvNpl49m6p9muHyRnnPqKwxNNzp2Rvhaip1LvY9U1nUBbxb/4uw96+YPHF9LqXiy+mlY4eTaCfQV9E69Zzz2rP5nlK6kK8nAAr5u8TzRz6zfNGo2ibapHtxXPg6Uo3lJHRjKsZWjFiaUVQZAJx1Aqy12szlVGI+y461nWcYOH5yvPHFa8NpDckmGZV3jODzg13nAza8LeTdWM9vMwQ+W2Cexxwa9O+HGrxeI9KGn29r5+o24EYQYzLgdRXjlk6WN2bC53PHMu1nT07V6H8Don0XxVYX1tI7yG6QoB127utYYmhGvTcZGlCtKjPmie8/Dfwh4kGv2+oT+H7uyt7bLySzLtXGOgr1NWr0DUW3aLdN6xE/pXnqfdU96+frYaNCyi73PQeIlXk5SRISeKN3FDdaawwDWAGBrH/AC2qfwn/AMg8/wC9VXVWyJan8I5+wNn+9TjsI3lOVNNjHzY9xSp0zSwrunQf7Q/nTQHbX2QLUH+4K1E+4v0rN1Ifv4F9FrTT7i/Svcpr35HHP4ImH8QPElp4Q8Han4ivmAisoGkAJ+838K/icV+ZPijW77xF4hvtd1KVpLq9naaRifU8D8BX1l+3v4vNroekeDLaXD3rm6ugD/yzXhQfxr46PSuymjJiE7W3fnTG6sv4in8kGoj95D+BrQQwfMCKiPWpekh+tNdfmNUM/QQrSbam20hWoAgZRUUqhVLE4AFWitc38SNTGj+DdSvt21khbb9TwKVxnzx4yN34s8eaitp+83TeUnPRRxXuvw18J2/h3RRD9ncuUHmkDv8AWvN/2bdMW71a81a7jYhVOxyMjceTXvdtECrFHxIRg5PY98Uo7GdR6lJp1LlWhl4bam1c4+tbOlRWCLLJMvzBcoo/h96qWkbpJM3yuoHU9DUM4eW9kZpHUvHtAT7ppkEztHCI5OJJpSwDKSKr/Z/MtHEyBmzgtuXp3LDOQf51JJao+lbnuUaRGPlOvH1GKz45havuuJyyycbQuc/X8aqIyGG7vNHu5YY4Yrq2lXy1l6ADuSO/1ryr4uaTY29jfW32crFcQ+fEv3vnzzz2r2G4jtr632+asCj93JtUg5I+8K848cSqlmlrdSIot2eFnlHIVu+PSmtGB8wDLhlbACjiomjDT/aI2+XG0/TFXbwQW+tXdqjB41dlRh0IqnD8heHnBJ6+tIpDLZbePG4ZYnOB1NX9PZTcD5Ag3DA9RVOwhjuFbZ/rc4+g71PzBerLxsTABoAua1bMl3F5MwUBTlP9qmaUk3nwyyuwZJVwvrzTL+RZVMu4lwcgD0qG0u5IJEaQ8M4OMUBY9h1CW4h053iQgtDwS2WzjmvB76Jm1K4Rmyd5yTXruqayLjQIhGrFip+ZTgD3NeN6jMZL2Vl4Xccn1qmEQikZWCIcBhg5q/BHMihYeZM5qjZtukUyJk9gO9aMmpL5arGhVxwcdakpj55LmGNY52BdxxgH5a6j4daxd6f4otZ4pTvt2Dp74rmnkkvEVypYKOpq/pVwdLuf7RaMP5TKuw980WJP020+6kvPA8d7MMST2ayMPcrmuPixtFbngfWLXXvhVZajaFSkligIH8JCgEVgRtwK8DH/ABRO6h1JsgGkk/1R9cVG7HNKT8uK4EbnM6o6jzV71oeFB/xLifes/WAMy1a8LlvsGPenHYRvK3y8VLaD9/H/ALw/nUEQOKs6ep+2wg95BVxWqE9jqNeluo72EQ27SAoMEetaMMmotGu61VDjuwqxctsMXA64rH+JGtL4d8CazrTEA2to7rk4+bGB+te5Gj7zd9zidTRKx8A/tM+KH8VfGLWrzdmC2kFpAOwVOP55rzQVY1S4kur2a6lYs8sjSMT1JJzVUGuyKsjMk4xUUg+U+xzUlRsOWHqKpAMm/hamv2NPbmDPcUw8ximhn6HEUhFSlDSFDmoAhK149+05qfkeGbTTFbDXc2WH+wv/ANevZJVIXpyelfNn7TF99o8ZW+n5O22hC4HYnk0mCOt/Zuj3eD7oeaUUzFs46egr1Py4o4iZHkEjDAAPDV5t8ArMDwIkr7lUzMTx27V6rYJG1pKqSI7t8ofIOPpTiZz3KWntMWmt2z5GBgsMktVlrg3Es0O2PzoWAjwOo9xTbNvI1SO0j/0h3wMhM49ScVa1NoWu5IraEo+z723BY0yShcxypZJbTwBWaRTyuBgnnPcUy7t7dJBaySoqpnc7nPJ6c+lWGtxPJ9na6MkkKbyxGCB71kXiLBflvs4kMxGfMAII/GmhkC3H2HUCbtS+1W2hWIUqeh4/Osz4v2FrdaLb6giK7YxNIOAU7Ej1HvVjWoVhEcxkZPnMYVh0B7CnWaQa5ot7pN1uji8hgj4JJ288ge9VuB8W66Vj127t0G7fI2wqenpUVhco0Zhm/wBcp61peKFSDxHdtHGF8uc4z196z7aG1aeW4kcAZzzSZS2EsXltLySSPlGB7VYWaNYXaQZwfm96XT2hmhfyQcKx681W1APJs8sBtxywFIB0l9C7xpH8hYjGK2dQsRPYxTxtiTacH+lc3DYbrglm6DjHUGulS5lg0+PGGGeAf1poGbGgSssJsbpPMRoDwD0OODXnOowmK7liHRGOa7CzvfI1C0ErtGjEfMBnAz+tYfiYNHrN6m0MplIB2449aOgLcpaeMTctjA3E46Vaezj84yx5KNzz+tV7GNg+doYDrV6CRHLb1dQopDLmjSwrKy8j69CPSkvr4FpbOZVDyMvAGMAdDVJxKoWeJMjPQd6UXTXQ/wBREriTDMyAtj0B7UCsfTX7J/xRvrWO98AXtuLiCZGls5AcMrY5U9sGvd0NfH/7Mlv53xTtWbBWOOWQhu4C9K+tYZv3a8Y46V4uZpc0Tsw17MvM3Sjd1qDzCwo8wgGvLOo5bU9StZL+4sllBnQZZe4rY8JMp0/j1rkZdDWHxTe6x5mTMu3b6V1HhI4s2/3quKViDo4zxVrTz/psH++Kz0Y5q1ayrHcRO3ADjNVHdDex3+oN+8gHq1eDftv+MI9J8BW/he3mH2vVJN0iA8iFepP1PFex6pqVu93biOZcAZzmvh79sPV31L41amBNvjt7eGJQDwuF5xXv0pxlJpM89xaPGJWOeRSJ19qN+5c0mO4NdQiXtUef3n4Uob/PpTM/vSB6UALHyrLUcfSpI/8AWGmjh27c0wP0aIFIRT6a3ArMREQC/sK+Ofi/evqHxH1iUH7kxQHPpxX2Jdv5FnLMekcbMfyr4f8AEEzXer6heZ+eW5dvwBpMaPpX4M2k1j4ItkmYEyKMgDsegrtYI44JCjOqNwFAH3Sa4n4U3s8ngjSp7hS020FieOBxXXTxQvdARu63EpDk5yMelNGUty3bfuZLlLNmW5cZ3/3cd6syjzEUzqHYlRmPllNV00+a2lDRStuKZLdj7UMs32kTQSm25BPHVu+Kq4iKzhZrmeSG92uzbXIXPyehqlfzPJewu0IBjLLuHYe4rXeUQyKVizO3JYgdPwqnqkiz4mCDYAN5IAy2eenaqA5rxZbzXFs11FIGzlVz0BFTeALeGVpbKS4IRTvyq7iCw5GOO9Q6q0kUAt4VeQyFyUJ46Vl+EZZTqlvDb3bBo41kKEDPXoSOTTWwz5x+LmnLpvjnW7ZmyomZ0LDBIPtXBaXC0kx8wnbjOK9n/artUk+IEV9FGVWeJRIwOQSO9eR3lvLBNEImzuHy0ilsPtp0tY4zCuEckH61NHNbwXHzD5ZBkexqlYQmaKWGQnerZUVYzDbjcxErjgLSGSWrSSzu6qBGzAZ71ooPJ/0eZwY1bjNQWIzEreXjPVcVJepHJeqQSDj7pPFBLJdUWNliC9IyMMO9Y+pSM9zK11Lnech/WtK5mjSAO+QAeeKzdVMV1bLJuwAcCgaM+GSaIGSFuc9exrStJlmt284jevD1RsCv2doz97Ofwp17b5cmMld3XFIourCgIeGdiP7r9quWaeXfrEVQrIMn3rJtQy3aAuSqgDH1rbeLbCk6qW2/K3tTJZ6N8Comi8dR6pbsy29vbSCVIxlmJ42/jX1Dpl1DfWi3EDEoeCCMEEdQa+Yf2drlZPF8umwSKsdxAQ4P3kPXIr6f061gsrRbe2UrGvqckn1JNeFmb/eandhvhL8Z45pzj5TUSnOKkdu1ecdBzl+fnkFaXhVf9BPuTWVfn99L9a2PCn/Hh+NVHYnqbKKaJ1+Sng80knzBV9WFUMW2SNgoc8k4618HfF/Uf7U+JviC83bg964Bz2HH9K++PE72ekeFdT1WUYFpZyS5zjkLx+uK/ODUrh7jUZriQ5eV2kJ9yc16uX07Ns5q8tkV4z8pXuKcrU1hiTPY0p/WvVOYUkbuPSmqf3v4Gh/9XkdqjiO5w3saAJ0b5yaST/WNim/xfjTpf9Z9RTA/SLy6Ro+lXfLprR8isriOX8ezix8G6rdFtuy2fn8K+KmH+jGYjcPvkevNfYXx7uBZ/DHVGzgyKIx+NfIO5obWMqok/eJhWHB9jTWoI+ovhnPa67oMV1BY/ZbZrXKQg4xgY/8Ar1tQT7buCKNUDkYTcM9Ko+A4RD4ds5o7YWw8sYt1GMZ61pWunXk2sLcyTCG3iyQNnOewpxRD3NU6haSLDDHdBLkriQFDtQ/U1Qn1LRprPyN0AkjOCd+Wc56iqmp6HLeRmSW5lVZHPIPSq8fhGx+yrkMJmYkZ6nHc1ehNzd0W9sZp5Z22i3gUDk9foaBBBdTeZDtWKQ8A9WPsK4+/0fWdOSVNNukBIz5RHBpfDnia6fxBb2GoWTQXAXaV7SAdcGnZWA1fEI8qMytCQYxty3oeOK4n4fqF8Wm28i3crAyqQFH8XUk9a9E1CSPUoZLVo3BjOGB7jPHT8q4Xw0FsfiBM3kfvtrIUk+6MnjPtQhnnX7Wi+TDpt3Gq5ErxSfNkk14PaSSbomkYn+gr6K/a7b7do2nTIsWILgjhyeCPoK+erFUlgePcDIORmkxx2HSRmIrcR43ZI+tQTWQaNZgxEjHBGetTxSZikt5Dhwcr71HazuN8DgsynOPSkMstfJZXEFsPmJHOexolkaTU/LXluOvSq8sUUrxzzERheTT1u7eS5jji+Yk9e9AGne/NanzEAYcH3rmpvMMbW3O1fmra1VmYoqyFcjNY7yiK455XoaARHZymOQcAk9a1n8qSLKg7wOSOlZNuF8112NJnoR2NaNoio43Blz0BpDZVl8yGJZV+8wx71v29wJNOJY4wMsPesm9Zm/1qYAOFA60iNdN80TlFIG3FAHov7P19baX8SbSa4kjSKdWjLMeAT0PtX1tbXMc0QaKRZB6qc18J+FxdXHiqyW0V2mMqhQnUtmvtfQl+zaZDGw2vsG/6968bNIK8ZHZhm7NG9G/NSO5xWTc6jbWUayXMyxqzBQT3Jq/v3IGByCODXmJO1zpMG+b99L9a3PC7Y04fWufvT+9l+tbXhkn+zx9aqBJvo+RmnbgWTnncKhjbilJCupPA3CqGcr+1NqjaZ8FNTWOQpJdvHbqfUE8j8q+Ern7wYfSvq79tzXIv+Ed8P6HDKGM073EgB6BRgV8pScrXv4SDjDU4asryG9VI79RSqcgUi9qAMMRXUZikZBqtBwzD0Jq0M81Vh/1sntQgNG80vVLK3iurzTru3t5gDHLLCyo4PQgkYNV5+QpFe3/D28uPD/7L/ibXbe4aO6vdSW2hk6shHA256VV8M+D7b4oeAv7Tt7O3sNc0+/FvdTW8e1bmNkLBmX++COT3zQ2K59mU0/fH0p9J3BrIDyT9qK6Efge3s92DcXI/QV89+H9LGqa9ZaZyCZBkjrXtH7VV3iXRrPkrh5GH41yXwW0NbvxC+sSSKscAOM9mxxVx2Ez3rw3app8IguGB+zwDJxyR71YurwyNtiiyrYbC8cdhSacPNsHNyAXI6+oplvBg55IXnkdqZmMaCWfH7zEJY/QGiaUwym3aSPzEOdyc8e9F1KsREKyFT1GO5z1qVYpI4CdoCNhiQOaYEa263F15u7IQ7jk9q5jxno8l1EbuxmVLi1bzITjlfauws7Lzo3bzGQdNxPFZN/IkbmHehYEb1YckUIDjvDWpajqc5mkjcK8hDsp67fvVqXWmRwa+urNtaCZPLY+Zgk+3BrF8W2Fxot8bvTZ/IjuW+4OMeufatHS7pLm0tZGuQDCQQSMrz1bjrir8wPLf2nobZfCdtMm4s90pJXOMYOBXznC6qVd85GeAetfSX7Te5vB8CMyBhdKy4GN6nvivne0jjlaQTbUKjgGpZaK6Sm4aMhCHR+o9K1Y413vJwzZ61mklI/s1qRk5Lsf5VYtJGtlRHbcsg6+9IYupxpIijn5umOlVp4VspYmixvByCPSlm3GGS3UtuX5kI9PSrGnQssQacbj7+lAE87iWEScYxWDOA7senPGa2ryVPMFtH8gxkkDpWelv5jvFIwyi5BoBEFrM0MbIoJckHIqcX1wLhVdRIB82Mdqks2UIVVFJ9cc0xYypSUrgk4oGWDdW94CqoVZeRVi1+QxKuD83OahijhjmCAYPU1blhG+KRT1PJB60hHcfBTT/APi6WmXUTDyo3LMCvY8YFfUTPsuHTBADEV84/AKFH8Wwk/N865VuoGe1fQ88irdygNuAc8+teRmu0TrwnU5X4oWmqzx293aDzrSEHzoV+9/vCtPwF4ktJ9JsbGa7aS5lcxoWGPoD6VsCTc2OoNedePtLvND1v/hINPGLViDLEvGD6j3rXKVTxUlhqu2/mdcafNM9A1DdHcSo6lWB5Fc3f654msL0R6ZZma2x1x3qbwR4g/4S2K4ikmVrpF3QuxwZFH8H1FddoI22pV0wwOCCOlcOLwnsKkop3XRjpzUZbXOSh8ZeLIh++0hj+FLcfEq+t8RX2nCMnsxxXoe1WTJRT+FeF/tKeZDqFgYfkDwsPl45rClQ55qKZtLEwiruB5t+0D4qbxR4ugdVEcdrarEqg5HJya83Ddas6o7SXbbmLEcZNVRnNfSU04xSbPHm1KTaVkApx6g0YoqyA71Ug58xvU1ZmO2Nj7VVg4iA9aaA9r0uyudR/Zgt7GC5t4Xl11jGk0mzzSDwq+p9K6/wNrVh8G/h2tl4hkX+39TvvtD2MR3PDCEIUsencdM1xGsWVzqHwK8EaXar5cLtcXdw2OGIyBn1rsPCfhiy8Z/s9aLc60pa607VJLW3mzh/JKsdmeuAV4FJkn1UelI3Sg9RQemTWYz53/adkMniWzixkR2oAPoSavfBrT2k0DLOsckk2UX+8B61i/tFzb/GZ+bCoEU/lXe/De0g/sWxlspfNJjOVAxj8a0jsKWx3MXlbcNJwnykiqkrSzXbRwyFIvu5PGRUKsY90aOBub5kPWp5bYh/LdiWK7kwelJGZWSN2mWGKMyyF9pOMZGegNbGyOISNOP3NucMrHJBPbHekaVQibjggdV/h4/nWbFLJJ5pDB13fePv61SYWLqXEstgY2tgsZk3IwPAGegqtfw2sk63aRqs5wIwTnIFVZmeNiscwYDkDPGaa0cksSNIcODkbeMUXGVPFFodU0qcSlPM27lXoQwrl9PWb+yGkiijh+8jKpyEFdjPHP8AaCrSYVx8xIrhb/dYm73yYV9yjD4yegNUmI4D9pKwk0/4fW6tPHcuLlWMkQbB9Oor54uGElok0f38YbHrX0d+1QsOm+DdHt/Mll84rId4xkkc/h6V82TAW6iWM+ZCx5HpSZaH2twF3JIAMJgfWpEZrq1zFkGLrUDLFJcwSorKp+8KuxW4gZ5YycMCCBSGE8ywLtbBkKYJHartjIs9mh6MBzkVmw2rkCeYkYPO7vVlLiOMNAMqz8jigCRoGjkZpAGZ+QazL+USHzo+GztcVqRO0kKiRsk9PWsSYKtwYmzkP81AImsmZEPy4/2jVxV+0RbEY7AcgnuagmDfZdowARk023aaOKNWXKdRtNIZLcTCNo2YAtkq2P51bEnlpGq4kjcZz/dNU1kjlvVUDAz0NWEifLH+AH5RQI9l/Z6jS38YQ3jE7ZeR6DjmvdNUAXUJwoXG7+EYFfOHwO1KVdchgQbiW4A9Ohr6M1hsag4GOAOgx2rys0X7tPzOrCfExkTbXFP1GCG+tmt7hQ6HsarI3NTh+ua8iE5QalF2aO4871XSJfD+oHUtLDCEPukROq/7QrvvB3iqHWsxzSBrokbWC4Dj396ozbWeQMAQeoNc9Jpc+i51bTVY27NmVF6of7wr0qWL9vB06ur7mUtD11W42nIrxz9puPy9L06/25ETMD+XFejeEvEFvrdssckiregfL2Eo/wAa4H9ppZJvCuk28Y5m1OONuOg6/wBKzpwdOrEmTUos8r8J+ANPuoEuNXMss0g3FFbaFzziuxt/hH4Tv48LHcwNjhllPB9xWv4V0u61C5WG1hZueT2Ar1zQ/BojtQ00xEnoOlW8RUve53xw9FRs0fMvi34Ha1p8D3egXS6nEoyYWG2XHt2P515Vc289tO9vcwvDNGSrxyKVZT6YNfekljNZuVZSw7EV5f8AGj4f2HirTpb6zhSDWIFJjkUY84D+Fv8AGumjjHe0zjr4ONuamfKVwF8ohjgGtrSvDqRSwy6kySR4DtbLIULqeg3DkfUVg6zG8cv2eVSkiMQ6nqCK7O08R+H7jS4I9RhkWeKMJlVyRjuDmvR6aHlyudrba5azaPo+nQ2Mlla6ZG8KwNKZN245JDdxj1xXfeCZv7R+BVvZeHoWnkttdk8+CMZeMFXwSB256145YX1nfW0TafJKVDHAkADg4xyKn0zw/qsszHw9qc1jOy7ptszKJOeScd8kVHNZ6m1HC1Kqcoo+7f4qCMml7mmk4XNBkfKvxpn+0fEHUnJGEmVACM9q9d8ERrZaHYrC5CiAEivF/HccmqeP76GBTJPLdny1HfBr3Hw1bvb6fA82ZC8KrjsCO1adCWbZt1mkUrnI6MKkAEJaWaXEqYGRz0p8EMlrAXGGL5JGelVI1dptyoSv8RPQmhEFy3s4prOWSS5bLZJUdSKn0vTYprM7lECAjJzycVWimPkMPKYuuQCBirAvGkhMUPKIMuxHB9cVVgJUt9PgvvLjjWZRwznsar3jG9dnt4wiocEIvpTJriHaY4MeawBbNLHI9miMqu7SdAOlDEOljtBEUuMKdmRnrXn3jHSIYYWugA8cjDdxkAZrb8WahLJdBVwjbcMvpTIrdbzRFiL7vlIIbqaFoUeB/tQXEl1p+ixPMzFlLomMBUAwAK8Lt4I9n72T5McrX0t8Wvhnq/inULMae5iit0O1pBg89q86k+B3ilLsq6xsmeDmmwi9Dzq0FvNC0Y+TYMDPem2kv7+S3ZcjqCa+hfh98EIora4fW1RpZF2pxnYPX612X/CjvCXlsjRSjeAMnhhU6D5j5FnuJHmmtlAJ/hohMUcAuZFJlXgg+tfYFv8As7eEpUMkaSLKh3cv1FeS/Gb4L3Wg+ZqWjAzWW4ful5YUaBzHiP2mcyblUk5446CpNSSNrpZicblGSKu39heWUoVrWVV7FlwKguo4zCvmAg9MgUiiErGqfPNhNv3RyafbTWSxDfI249BUcmlzpJEGVtsn3OOtRNaMsTNMu0wvgrjmmMlvbWKQ+fbSYI5PerFtKwEabuduSCKjSHy4W2EgHnB9KjVsXMfBDbfmNID0v4NQKviSG9hbbLA4YDdgc9ea+mPEoLalG8e5zLCj429MjpXzh8I2kju0S1hklupGAiCAZz17175da5cTIkaSYZFCuAeAe9YVsL9ZjyXsONb2L5i1b2tyx5iK5/vcVZ+xzKOWhH/AxXPveytKB5rYPXB71Wm1OdSys53diazjk9Jbtg8fPojYltURmaS7iUH05p9tqWk2No0M94Jc9QIzyK4q+1Ri2PMJbtzmqcEN/qdysdnE8pJ7LwPxq/7Nw8Fd/mSsXVk7I0PEP2HSdY+16HdNLbMQzIvBRvVTXa2+mJ468NWy6tG0bQzpKkgGN+3vUHhTwOsbJc6o3myLyE7fjXoVpbbEWONAqjoAOBXn4irTT5aep6uGw82uaoR6HpNlplssFrCsajvjk/WtmNyFwOlJb2xP3u1XWiQRYAwa5Yps73ZFBtrPyOPcVWvNJtLiMh0AJ7jitJY13VN9lLLWiTM3Y+P/AI7fBHWYNS1HxTosi3dsxMsluBh0Hcj1rxTwzo1xrep/Y42ESxqZJXccIo659+1fpHc2SvE6SRhlYEEEdRXhXxP+GGl6NHe6/oFslq88RjuYEHyvzkEehzXfRxLS5ZHN9UhOqn0vqeJafbwxskypEFTCDCgFh6V23w0tUm1G9l2ggJtA5wOawtLs7G88N3Mkyst1aMfu9TzxkV1/g2w+ysHxjzYN23GCPmqtVJH0FOClG/b8z6kPXiq946xWssrn7kbN+lWWrH8WXkNr4ev55JUUCB+rD0rpPiT5PuriWbxklxAWMst6dpU8jJr6J0a3a3tFTzFlKqu0Ka8J+Hlg174rhuMrhCZMHpXuWmTM08Sxxnqc88Vb2JkaV00nmeVKxO4jGD0rTe18mGOQyDZwWUd6p/Zz5xllI+Tnr3rTSNJLWSTqCPuenvVIgZfSxySRxWciBUTJz3PpWY0htWe2Z1USDdgDIU+lXbpI7KOEquSx5Y9DWfIEeJ5GVsBjlu5qmxFfTVaS/aQsrgHCqe9dLBGtpbubnDSRj90lZOgxowlkKYYn5Q3Wtmf9zp7TXG1pi+FB7CkgOLs7M6hrsr3CkKzZORXWDS7e3QmPb0wPaqmnKZb9vkGXHy+lXYJJIA6yqGWT5RjtS6jLf2CHyIzKA5A4ZelZq6Wk07KQSpPBxjFa9q7xuVZlWIL0x61Zc7cfu8fL+dDQGfbW8EJXZarIqMBz/FipZ4ft8s95JtXAAAPGD6Co5rgxrIquEwMgGrDwtGPJuFLq8e9SD0btTsBSBkFydgZoT8uR696p3FjHK7SSIk0CYyjc5q1AzxpyflVsY9SaRoUErb45I938Sng0mgMDUvBHhbVvNtrjTIZHPz7QvSuWvfgf4HluRJLYskgO4qD8tem2zQJcmSNkkdl2HnGKdfyG3jG+ISYPL7ucUIZ56PhP4KjeGVdPJaMZBbsa534k/DDwZLp0z22niG8uVI34/i7GvXL1DsRxkBx61z/iGF5dVgilZXCR5GKxr1HTg5I2w9L2tRRPjab4Y+LpLh4rfTJTGhIRyR83pT7X4R+OJ5G8zTQnGAd1fY8NsgbhRVgW6/3a814+p2R6yy+Hc+c/hn8NPFGia5p97cRoq20gc4bPGORXpUXh7U/tEsjQqiu5YKp4HNejrBxgLT/I9qcMxqx2sTLLaUt7nmz6DqecGFTx1quvhDU7g4do4hnOetenmIZxtqaO33DpVSzSu10JWVUE+p5xpfw5tUmEl1NJMe46A12ulaLa2SBLeBIx7CtiO3AYDFWUhA9zXJUrVKvxM7KdCnS+FFa2t0T7wq7GFBAUcU5Id1SJDtNSoltj06Uk6v5e4U/aeKkcfujVJEtmPJdlckDkVLY+ILVvkZsMOoNVp4laQ461i67pK3EReFmimHRlqoyaBxUjrzqVtJ8vmLzXJ/EB1uNLkt1Abd2rgrC88Q2fidLS+cGxb7smOc13GqLutcs27jrVtuUbk8vIzyweE7Nnlkjj8lphiQpxu5q9H4bf7T5y3rIfLCY29vzrpVhUHO3ilbg4HGKyVSa6nVGco7M5nUfHWvXBy+pTKrZB8n92B+VcR4z1i4utNlWS6km+Xblmz+NSSyq0ZViGX+Ek9K5XxpdN9kiVW5Y8nGOBX1NRKMXY+KptykrnZfBQJLrUxbMzQphlPoRXtuk7WcLGgUn7oA6V89fs/wA003iTUJEUlfLAcg9K98sDJbESJ2XjHQGuS9zqlua9qZJGAl+6D87etaTfMsnlsEQAc96peH591lNG0f7xmwpPSm6vLPHJBFGN4yFbH9apEFm3uIp3aCRhIEOQDVK6huN0skZBiK8RntWlBHEJmVY0Ea9fUmqWrMIZhKNxjGAFPHWgQaJG32qFpGJUDLqeordvbSC+ibzJiyN0HQrWXZWy3FyPLYj5ehNX3kWOCONlClScnuaaAiksvKaGCOUBYusg7iktUjaQ7MskZyAe/vVp4fOEaiPCsQevWnixmh1A2xPlt3HUYoSuMmubq12NP1bHA9Kj1C8MkK3MwVAQPlT0pf7KF06WkLLHhzvYnANZ+oRlJIoEYMoPAznpTsA25ZZpg6jawAwD6Vcup1YbN7EhBz6GqsFgpdbi5lYSyNxz2q5qQXydsMQZQPmYdSKXkBPbfZJ9N8uQFpkbI2etV7gSwzpGsjMm75c9BT7OOMSI1q3lFuzd6at+66mZpYo5EHByeFoAqtbLDKrRLHLIzhm7ZNTXc9vkxvAAD1BbkVZupN9ozIkQZ2LZBqraqNjmVU39N3amxEFyNwCxMAq8jmudhVptTlkYk4OMmtq9lxKY/uYTdnGM47VTsYjs8wj5mOSa8/HS91I9LLYe+5EiR7easpHkDFTxxZOSO1Txxc15Nj2rkEcO49KmW3qwsXFWYY91NQJcjOktARnFJFAVrcEKlORUZgXpitPZmftDOSLLZqxHCMVZEPOQOKesWKpUyXMqbDu4FOK8CrYh6HFDR4quQXOVH4FQvNhCCKtyqCKoXvyxMF5JpNWKTRz+o6ktreozA+WThj6VqEwzW4kVgwI61hXFpJIzeauVPXNYl9qd3osmxQZLcnp3WlF20ZTjfY1db0+Iq8nHHI+tZVzqUYtFWRsHpg1fhml1Z4bdWK+cevoK62x8P6XFEsE1nHcY6mRc5NbQpORz1a8adrnnkd1CyY3DNOZoTj5hXod34L8PXI408QE9TCdtYt38MrOSTNrqV5Avo3zU/qkgjjqb3PmhplDsqlSGBwMdK4/xbcCSVEJxsBGMd62nkZU++T6c964/xPN+8RueX2+9fQYj4T5zD/Ees/s52LQ2d/qMkTbJRtQ+uO9e12o2WxZeEPXPrXhn7O99eTQ3Nk8pMKHIU9hXtkEmHVWzsBzjtXEtjolubei253fePsM1PbOrztEzfOrdSOtVokkNm0lq2JA2RUyySNFDIkQMrNhiOlWiGy98sO4RgsSfmBpt5cC4u4raZVKbOBiltQyzyQMwErDIU1Rfzl1aNWwY0+8COaYi3ZIIZd7OzLn5R3q/CXmvCHgBTbhd1ZU80f8AacZVz5eOnrWmL1o8goFXjG7qKANG9jhLxw2xcSFOFHJGO9ZV1dlXjMczvcbsMTzxWnp2owpNPdXG6ORIiqbBnOapW9ukcYvLhRsdvxqkMmut1nF511OVDfMB0NCS20+xiqldvDD1pt1CL4BrjlABtz6VKdHeJxDE67UxJkHjHpSTEQwfZrm4NvlwY1z1qncm4ZmjikVWBwM+la929lBbmdNvmuQpIHX1qnf3NohCwJuyNpOOQTTuA21uLeG33XiyO6/K0i9AKpzws8plit3MUikqN33vQ1Wu4xZ6ZdXH2x2cOFEXrnvU8EkzWUMwMpVcAN6ZoQCwwMlkd0cgkLbRk8CtLT7R/sjQiSOMIpkJc5z7VCJpAyq0bTLu3EEVZhuCFlRLRTuY4Zu2aQzL1W6324WURPwNuOoFLY4aJcDjtUGqrsjm82NUJwFqzZMqxJjA4rz8b0PUy7ZmgijipUwKriVce9KswzXn2PTuW1Izip4nVeKz/tCgVG17GgyzgfjVJEM2fPFKsgPWudfWbOM8zrn2NLHrkbfcjlYeu01rGEnsjKVkdKrLTgVrEtdRklB228uPcVJ9uuCcJbSE59K1VKfYyco9zXZh2qJ2Hc1XgXULgDbblM92q1FpM8jASyn321aoSZm60V1Kk8qL3qoN1y5W3hZ8deK6m10i2iXDLvPqavQW8MK4jjVR7CrWHj1Zk8XbZHEzaJqMy5jgUfU1yHiPw/qcavJPZllAP3ea9hv7mG1hMkzhF6D3PpWfie5lDMoETfwkVX1WEiVjaiPMfh3Zm8vI3bIEA5+vpXpkdrGnO0ZrIs9Pg0m6uVt8KHkLYArQW4yo2ox+tVThyKxlWm6krlvaPYUD8T+FQpLM3SML+FP3yfxcVZlY+Bix28rhT2Irn/EcKMkZ2kFTn3relLbj83GRVC5tWuGlVjxt2ruPevVqw5o2OCnLldzvv2bYkeO/kcfNuAHvXuqr5UCzNEB6E+leXfs/20KeHpIWRVk8wgsBya9dTZOEUxMYoxivOtbQ7G76k+mxsYvOUjBONtWbffFMqqgX5vwNU7edlQtEnDKQo9DVuKVpY4ZJmCyJ19DQibFhpXhvGk+z5LcE/wCFNuLize6EnksFPDA9aLdpDOVbLKDu56VZdIXkdflJYZAqhFe3ihlAVYuCx2Bu1QTpItzh8FQRuB9KdH98QrIV2nIWrJtQ6STylkUcn3oAsQW7XV35sMYW2BG4Z5xUt9bwzMFaTa0Z3Kvaq9g0oMrQyAxMM81a2o0G6cYZlwuOtMCK3t1W3LyvuyeVB7UrCaGBpItyhzhB7U2ztPJXfNKT823HtU9/MPNWBGU8/kKEAQR200QkuFHydPTdWdo0VxcanNJcQhYCSFBHWtSOaOHZeSRholOCueppXvleJ4yipHgsuO1FgMvVraQE5th5O7K+9S219u094YY0RzgLjoKjv2na1jka7HlYPTrVLT1haVlAaQbQc5xzTQGnFLLEscdzMvmjOSBUclptjEzX2ATuwP61BNqUCXcm/wAkFhgZbNU7rXLeKEwPNCc8ZUdKLDINfvRbWhV5POy2dxGMCqtprNqIxmdOn94VR8RahDqipZQ/fdfLUhf1rR8OeBNOtYE+07pn7ljXNWoe0e9jtwtdU01YVtett22Ny59FGaljvL+4H+j2cp92GBXU6fodnCAtvZoo9SK2YdORQNwH0ArJYWC3OiWNfRHDRabq9wP30oiB7Lyau2/hV5CDIXYHu5rt4oYo+iqKlGf4VraMIR2RzTxE5bs5zT/C9nbqD5Ksc5ywrUj062j/AIQ34dK01iY/eanLCqj/ABq7sxcipFaoy48sY+lTx28Sfwgn0AqYL6c04Rs3tSuK4mVUDOB7ClDHGI1/GnrCq8t+tY3iDxZ4d0CJpNS1O3h2j7pcZ/KkBtR7sfNyaz/EOvaVoFg97ql5FBEozlmxmvB/iX+0tounQPb+H1NzP0344FfOHiXx740+Jmsi0eSfyWOdqg4A96iU0iZNRV5M92+JH7RWkRasq6RCb2WNtsak/Ln1r234aeJrnxD4OtNWurbyZ5UyyDkA18V3Xwu1D+yVm03T7ia+VlwxHX1r7C+EMc2m/D3TLO+j8q5jiAlX0NOnWUo3JpVFVjzRR1Sw5YyS43E5qU8D5QBVWW8XPAzVeS9k/hGKTqw7m/Ky6289XI+lMO0ffbP1NZslzM38WKhJZurE/jUe3j0Qch8TttjbaxJDYP1qLaCTuYD0BHJrpI/CGpSY3KoFM1Dwrd2lv5kj5YAngdPpXrzxdGC1kcMMJWltE3/hPrkGmM1tK21Sxxn1Ney6PqcJhEazKzMMjmvn3Q/Dsl1Zh97oSTyDg1rRW+saTIv2W8kIUdGOc15NXGUW7xeh6MMFVtaS1PcmuG+1xxqcbfmJXvWi7WkkP707SfQ14Xb+ONat5N17bsdpxuXuK1bX4gQTMY2Z1eTgbvWnCvCWzJnhpx3R7DDfQwwvagghh17gVJHJbqpeCQzN3yelecaX4z0dSsf26F5lHzbm4Nb1h4u8PoDMbqJd55VT0rdO5g4tHWQQs12GAwGHLHnFX3EbP9ldyyH+IHivO7j4keH7dpfKv0Vl6Rk8muWuPjboXnNBE7ArkhiMAmqJsz212tbWDhuCSoz6VJBPbPbpJncRwOeteReEfiEPGTG2kuIbZx8qKxAyK9CtvDuuXFvGI9QiCL0KjtVXQWsdJcTwwvulYbOM4qn9r05UmnLISrcFj2rOl8HaxM2ZdWkweoFSW3gCLJ+0XM0u7qC3WjTuBDd61pttA4urpQzNujUHgVknWr28YW+n27SeYMbsV10HgfS1IZog57bua2dP0K2syDFGox6Ck5ILHHWfhrXLiFN8yIw9uKtw+CbzB86+lG7rsOK9Bg2qMbcVPhWFT7RroPlPO7f4eacJPNmkmlf/AGnNadv4P0uIjbaqcdzzXYGJaTy6PayDkOfh8OaZFIJRbRhx0OKvR2ltH0QVoPGCOaaI1HapcmykrFdVH8KU7y3Yc8VY204LSuMrpEBUirU6x08KopXAgCGlEXdjS3E8NvGZJpFjUdSTivKfiX8dfB/hCKSNbxL68A4ihYHn3PalcEmz1ZmjjUszBR6muL8a/E/wj4UiZtQ1SLzAOI0YFj+FfHnxG/aQ8VeIpHtrCY2FsxICxHBI9zXkOp6tqGozl7u4llZuSSSaly7FqHc+jfir+1FfXXm2vhuP7LByBKeXP+FfPeqeOr/Xr9ptV1C4dmPVnJqlFpzXOAy8U9tCtY5PnUk1hVrRjH3mX7JyVloepfAHwzo/irxOYtQCTW0a7tpPU19YaD4J8M6So+wabbxkDGVQCvmL9la1gh8elVO1THjFfXktu0LgxtxUUoqpDmizKNJUfdeoRWlvEMJCi/hUoGBgDAqITMp5pwuI+/FDoyNlUQ8imkUqzRt0anjB6c1PK0PmTICtAWp9tKFppEtniTSRgHCisXxI2+wc4HArVfFZ2rrus5F9q8ypUvFnvQp2aMXwlI5gZOODW4bUSrlh0rF8NIFkdVrpYhhfWpoyvFDrQ94wLrT97lQoxWVd6NC5IZB7Y7V2EkJLBgODUZscoTjOapoSfc8+uvCkMoG0MvuDXqHg3wVplrosHmxb5NuSW5qpbWIeeKH1Ir0e2t0jtkjHZQK9LAJ6u55mZSVlFHml78P9JvL6W4aHBYnGKy/EHwx0eSyEcUARgOCBzXr8VrGBnFLLaRSJtZRXp3Z5Fj431uz1bwzrc0FtIxSM/KQea7f4ffHLX9AdIbm4eeIHlJT/AFrofH/h3z/EF3KseRmvO9Y8Lq27dB+IFeFXzKdGs4yjoe9Ry6NWjGSep9YeBPjX4b1yCNbydLadsZDHjNeo2F9ZX0IltbiOVD0KnNfm3Jo+oWMm+1lcAds113gz4qeKfCrLCZ5TGGBIYkjFdtDMKNbZnHWwFWn0P0A2inDNfOfgH9o3T7spBrMflknG8dK9t8OeMNB12FZLG+ikyM4DV2J32ONxa3Ogp601GVhlSCKdQIcGIp4b1qMUtADjgimHb3agsqj5mAFYXiDxXoOgx+ZqF7DEP9pqBm6GH8Kk075upworw/xb+0Z4R0hZFs3N3IvTZ0rw3x9+1T4iv0e30O3S0U5G/wC81LmRag2faWq69pGkwNNf6hBAijku4FeIfEr9p7wj4f8ANttHY6ldLkDy/ug+5r4t8Q+MfF3ieVn1HVLuYMeQzkD8hxWRDpMkh3SsSTWM68I7s2hhpPoelfEn4/8AjTxg8kIvHs7VicQwHHHua8ukbUb5y80jsSeSxzW1Z6OBjbFz9K1bXRpG/hI/CuGrmEEdtPAyZzmn6b+9DSEmugt7JWwFStmy8PyE8Rk1t2WgyrjjH4VxPMkdUMvsYdjp7bgdvGKkl0zfOc12VnpaoBvGasxadF5mRGPxrixWN542RvDBpbnPeGLq88M6lHqdipEiHnPcV7h4b+NsMsaR6lEUbGCe1eNeJZvJH2aMAEisW0RivJ5r18ooVHS5pPRnlY904z5UtT60s/iF4ev41Md3GGPbNWv7ds7gfubhGB96+SR5kZ3KzL7g4q9Z61q1oR5F5Jx2Y17Kg0ea1fY+q0vu6yfrVuDUnUZLZAr5r0n4karZkLcqXA713Xh74maddYjum8ssMc02jO0kez2esRSjhgcda0IruJx1FedeG9S06aRjDdKwc5xurqNq4BikyD6Gp9lFj52jy44x1qpe4aB19qcznFQzsSh+lfKylofYKOpn6HtSZx3raDGsPS8i6IrejXjmlQfuhWXvE0e5lz6U9VYp9afbqdmKlVfnFdSZyssaHbiTUEz/AA812PasHwxas87yAZHrXUpYTSQ7o9p9s17ODjameJjZXq2KvalHSrkemyswDuijvzUF4trb+YPtKkr1rqORI4TWLT7RezlUyc81kXei288aqyKCe4FdAbjdcz7GyrVGy42mvErJSkz36LlGCOD1vwcB80K7hjJritZ8MY3Boc/hXubjfxj2qlfabDKSjxrzXFUwkW7x0OuGIa0lqfNGp+HWhJaAsjCodH8SeIvDd15lrczJjupNe4a34VjkjZo1HXpiuE1nwtIpP7on8KiGJxGHfdBPC0a603Ow+H/7R2pWIjt9WHnoOCx619A+Efi/4X12xEy3iRvjlGODXw/qfhrDHCFD7VW0xNU0i6EkLuVHbNenRzWlPSWjPOrZZOOx+gD/ABG8NpG8jX0QCdctXnXjX9o/wvo5eKzY3Mg/u9K+SNS1fxBeGSOJ5EV/vdayYPDN9dPvmLsSea3nmFCC1kYQwFST2PXfGP7TPiPUHdNNUW6HIBHWvJfEfjXxT4lmL3t5PLnpljgVr2XgxuC0f6Vt2XhJFI3JXn1c6gtInfTyt9TzSPTb25O6aRzmtCz8OtkYiJ/CvVLXw3EoGIx+VaUOixqB8grgqZpVnsdtPAQjueaWXhuRiPkwK3LDwx0LLXf2+lJgfJ+lXodPwPljrjnWrT3OmNGEehx9n4chUAmP9K1LfQ4gPugV0sVhJ0K4FWY9Pb3rF0Zsu6RhW2kxIM4q4lhHj5VrajsWXohqUafL2Q/lWsKEhOSMQWK4+6KryWeDwK6iPTZP7h/KhtNk/wCeZ/KtXh2yfaI8W8bN9n1hVPeqlow3D0rR+KsRj14KcggVh2EnAzX12Xx5aEUfLY53ryZslQfpTTEpNNilBWpFZTXechF5ODTZ4VLcLg+oq1upw2miwENhf6nYOGtbp1x0BNddpHxM1qyi8ufc/GAQa5dY1Y0j2vpS5RHrjMozVaeQAHipZBk1WlXNfCSqH2ygitZHF0D71vpWBApFyPrXRRp8oHtWuHd0Z1lqTRE7eKlXIYUy3FSJ9+u2JxyRpaZqEluGiUAZ71tWWtrZ2Lbpgzsc/SuVBwTURy0orqhiJxVkznlh4Sd2jqj4j8yQKZCAeuBisa/ng3TLG0hMhyTms8ITMKlEe5qHXnLqCoQi9hbTap21LP146VGi4Y1KjBl2tUItiREqQc96W5bcQw9aa6hG25oJ5+tFwsRtHuAJ/Kqs9lb3IKsgz9KvtgqBULD5iRUSsXFM5LWvDcDqWRRmuYuPD6xyYaLj6V6fMpZcEVXnso5UHyjNcVbDRnsddOs47nm8WhRk/LCPyq/b6MAMCLH4V3NnpscRJZQasi1jB4QVzxwK6s0eJ7I4mHSG/wCedaX/AAj8yIreX19q35Y1UHCgVeguv3IUgHFaLC047i9tJrQ5218Ozv8Aw4rTt/C+AN7AVrJdN24p32iRurVrGnSj0IbqPqQQeH7NAN5Bqyml6en8NIJDnrUqMDWnNHoieSXVimzswMLGKX7LbDpGKcWFN30nIFAkjjgX/lmtS/uscItVC9NMvNCkDgWZdv8ACoqnOxA6CntNVeSQE1Vxcp4x8atKuPtq6gikoBzXn9hIBHk8V7Z8ULqFtNe22hmYYFeGXUM1uxXacV6uCxcLezk9UeVjcJK/PFbmklxg8GpVuPesD7UU6g04Xw969RVE9mea4NdDpEuBjrUqTZ71zkd8uR81WY7wZ61SkS0dNCcin+YQcVhwajtwM1Z+3K3Oaq5Nj22RRVaUCpXbNQvzX523c+6SKg4uB9a6C35A+lYbLiUfWty1b5F+ldOFe5jXRahXjFPZeajVsVIWyM13xZxNBxzUTHa1PWkZec1VxWFj5apEJDH0pI15zTwlNMLCnacetN78U9cKeeaaOtHOHKB5NBHIoelb7oNLmHyjwq7h9OaiZeeOKcrnGPelapcilEYy7gSeajAOasKeKT5cmpchqJGA22nYJHoacTzS9KOcfIV7mPvUUXSrE5yKpF9jVhVkbUolwNThJVHzvejzvesec25S/wCZT1mxWeJqPOqlMTianncdaaZuaz/OOMU4S+tVzk8poeZRkE1TWT3qRG4pqYnEmkzjiq7hqnU5p23dVc4uU8v8eq8mobTnFclcWKycMma9R8Vaek11u21zz6R6LXDVb5mdEUrHAz6FA/8ABVGfw4h+7Xo76O2OhqNtHfP3accRUjtIl0act0eXy+HJlPy1Xl0a8jHANerHSWH8NRSaTnqn6V0QzPER+0c8sBRl0PJmhvIzyrflQJ504ZTXps2jI2cxj8qzp9AiZv8AV/pXbTzuoviRzTyim9mepBGNW7ez3DJotoS7gAV0Vlpz+UDtNeRBXPTnKxzN9a+WQcVZtBlRWhr1k0UQdlIFUbThRW1J2ZnL3olkLUmzC0i9KcM5rsUjmcQVcUYz0px5pwXAxVXFYSIc09/u8Ui8GnHpRcVivk5pR1prcMaQNzU8xfKTMRgUm4YqrPNtqE3VS6g1TLxbmns24VnrdCnC6GCKXOPkLW7jrTTKqnrVJ7jmq0k7E9alzKUDTa4UHrTWuge9ZRdj1NIGPrU+0K5DSkuAR1qncyjqDULE1G2TWM6hpGA4yN60glb1qM9KVVNZcxrYnjkbPWpw1V4o+RVlVNUmQxwang01UNPC4NUmIVSQaswtkc1ABUsTU0xNFyHk1ZVapxNg1ZWWqUibGZrMIaUHFUPs6+lbF9+85qgwrCe5aIFt4+4FI1vH/dFTUnGagdiA2at2FMbT07irwcA0Fs0WQzJk09Mfdqq+moT0rdYAio9mamxVzc8HWUd7qKxyMQOvSvVF0uztoBtjDYHeiit4fCedi5NTSRxvxCZTp6xrGqgN2rhrPriiilR+I6or3DQReBTqKK7UYjh1p4+7RRVokYaaTRRSAglbk1CzHcKKKk0RTvHO6qzMcUUVjLc1jsIGOakDHFFFTcYhNM70UUDG55pQeaKKhlId2pDRRWTKQgHNPQc0UUkMtxKMVMAMUUVaIY5elNY0UU0Aganp1oopiLKdKdmiigkbIxxVWXrRRUstER60zvRRWbGKetLRRQhgTSKcmiigR//Z"/>
          <p:cNvSpPr>
            <a:spLocks noChangeAspect="1" noChangeArrowheads="1"/>
          </p:cNvSpPr>
          <p:nvPr/>
        </p:nvSpPr>
        <p:spPr bwMode="auto">
          <a:xfrm>
            <a:off x="4862846" y="-169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8" descr="data:image/jpg;base64,%20/9j/4AAQSkZJRgABAQEAYABgAAD/2wBDAAUDBAQEAwUEBAQFBQUGBwwIBwcHBw8LCwkMEQ8SEhEPERETFhwXExQaFRERGCEYGh0dHx8fExciJCIeJBweHx7/2wBDAQUFBQcGBw4ICA4eFBEUHh4eHh4eHh4eHh4eHh4eHh4eHh4eHh4eHh4eHh4eHh4eHh4eHh4eHh4eHh4eHh4eHh7/wAARCAIlAT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WR5E+6xqeK9kXhxmqLTiP7wOKkiuIJejivn7tHreza2ZqQ3kLfe4NTiOGQZVhWWIg33TSeXKn3Sfwqkw5pLdGk1sw+6TTf3kdVI7u4Tg81Ol+rDDrQHPFk6XbL96pIrpJDg1WaSGQdarSFEBYNgVSk0HLFl7UbaG4t2UMM9q52fULbS4C0rAyjhVFR6rqs0cD+STgd6z/AA/o81xcf2lqhLc5RD2qlK4uTlJdN0+61e5+334YR5yiGtqa3AXYBgDoK1YJIQoUKAPSpjDDMOOtEbdCZXORvtNe6QQwj5ia9b+EnwrhFlFq2rEgNhooh1b3P+FcZ/Z7o2+Nue1dRoHj7xFolslmViuLePhQ68gemafLByvNXRnPmt7p7vGojjVFXCqAAB6U6vP9C+KWjXSqmpRS2Mp4LfeT8+v6V2NhrGl6gB9jv4Js9Ar8/lXowxFNrRnG4SW6L9FFFb3ICiiimAUUVz/jHxfovhazM2o3A80j5IEOXb/ConOMFeTshpNuyNDXrLSLqxdtYhtnt0BLNMBhR65PSvkr4iy6O+u3UWi/NarKfLPtWp8QviBrPiu7dPNeCyz8kCHgD39a5zTNJmunHyE5715NWqq0rpWO+jScNyrptu7uMKc133hq21GPa3mME9DUuhaDDbKrSKCa1rzUrSwjxkE+goSNrGmsgjjzKwHHJNMgvrWXKxyKcds1xOo61PdsV3FI/QVmCV4juhmZT9aeoHoV1aLPlt/PpWdPYyJk4zXNWfia8tW2zDzFHet/T/FFjc4R2Ct70+YTgQyRkGmNGQtbRFtcruRlP0NVbi1Yfd5FUmTytGNImc1XZe1ak0JzyCDVV48GqTEZs6VTkX5q1JkxmqEy8mhlIrQL+9NXUWqcJ/flavL1FNITZKOlKBS96CrYpBciuYFYEFa5++t2hkypK/SuqkFZuoW3mRn1rJxTRpGVjn01C8t2+WQsPQ1q2Gvu3yzR/jWPdRsrEEdKLZc4rPkRbZ2NtfWc4+YgGrItoJeY3FcnEtWrd51IEbsPxqbEcqZ0D2Eg+7zUElo7IUdTg1mS+JnsbhIGbzD3xXTadrOl3SorTR7yOQTQkmS4cuxhS6VHIY852IcketbUUMboqhcADgVfSXR55/s/nxhu/NatlpcQIaNg69sUOEktNSeZo502Emfljb61H5ckWetel6ZZ2u0Kyj8avS+GtPu0/wBWufasHVadmi+Y8ojnkTrmpluUb76iu6v/AAGCC1vIQfQ1zeo+FdTtSf3Bceq1arLuGjMp4LeYccGmJaXFu4ltZ3jcdGRiD+lJNa3Fu22RHQ+4xTRcSx+taKa6kuB0mkfEDxTpI8uWRL2MdBMuSPxGDXZaB8VtLuNsWrW8lnKeNyjch/wry1bxW/1ig0jfZpecAGtYVHH4WZSop9D6O07VdN1GMSWN7BcL/sODVqWRIo2kkYKijJJOABXzJHHLBMJrWd43HRkbBFS674h8S3elNp1xqlzJbkcgsct9T3rq+tztsYvD67ne+PvjBZ2SSWXh5RcXPKmdh8q/T1rw3Vr/AFLXL97q9nkuJpDksxzS2WnzTNtwc56muo0rSYbZQzgFq4puc3ebudVOmo7GVovh8sRJMOPSuqt4rWyiz8q4FVrq+jt12pyfase5uJZn+Zjj0pxRbdjT1HWmYGO3GB61gTs8jlnYsfepTUTLzWiQiCSq0zMOlXHXNVZ1wKY0VZJTiq247ieh7VM4602JAwJpFXLVjqeoWeDHMSvoa6HTvFTNhblMe9c0kZIqRI+KTQrnf299a3a8MpzRNaq33DXEQO0TfIxX6GtWz1e4h+8dwoTYmkaV5bOoPFZFzGwU1sx6zbzDbJhT71FcG2lB2EEn0q7i5TnIPluhmtCM7n45NJHplxPffu1IX1rotN0qG2G5vmb3qlqQ1qUrOxllwxGBWvDp8SqNwyatKoA4GKeBVqxJy7CoZk4Jqe11LTLxcpKFJ9asG3jkX93IrfjXKpo05WjktYtcfvFHFULYV2F3p0jIylcjFc6tm0EzrINo96qTVrlK+wQRljUWoX3lf6LZjfO3UjtUdzeSTSfY9PXc5+8/YU4Wn2CEqvzzt95jWSVzRtRMe82WUTbj5ty/UntXPATG43LI6tnqDW9qdvIELnJYmut+FPw41DxRqMbtG0VopzJKw4A/xpSvflRk5K12U/hr4L1rxRqai2MoVeXkLYAH1r6k0HwXpen6JFYzIZpgo3zZ+bPtWp4b0HTfD+nJZabbrEgA3Nj5nPqTWpXoYfBqCvLc4alZyehykvhFkJNteZ9FkX+tVpbHUtPbmNnX+8nzCu0orWeFhJCjWkjiotXaM7Z4yPqMGtG2vrG44LLn0NbtzZ2tyjJNAjhuuRz+dYl14SsZMtbzTQN7HIrjqYB/ZNFWi9xLrRdNvkO+GNs+1c3q3w9sZgWtiYm9ulaNzo3iPTstYXCXUY/hJwfyrObxpdaZMLfWbGSB/cYrinQlTeqsaxk38LON1jwPqVnlo1Eqj061zF1Y3NuxEkboR6ivbbbxVo1+uFnQE9jVfUbHTr5SVEbZ9KwdVxNoyfU8QaWaP1prXxC/vOleg6z4VhyzwjFcdq+iSQo3y5/CtYV0+pWhl/aFA3x4GTWikhliGHwcVlzW22JR0NIwlj+6TW6mFuxbmtWJJzmoTCwqJbuVDzk1PHfRnhxWikiXFkLLionXmr+6CUcMM0x4cDPWquIohfWq1ytaDpzVeZRTC5kzR+1Jbx/KauTIMH1qO3X5TQhtiKuBxUiL8tPVOKUdKTBMZtpw9Ku2ljNcEHBC+ta9tpcMeCwyaFElsxINPnuMfLtHrW5pWkrAwaRixrQiiCjgAVaiSrshXFjjVR8qgVKFpyrUgWquSMVacBxTwtOC0AeL2i4UEcVoRXVxCQUlYfjVS2GIg1WggSLzZjha4ZI6Vqattrl1EuZiCg9awtUvrzWdR2Ww2QZw7ilihn1STC5S3B5PrWvDBFaxCKFQAOppx8wbXQv6Jp+n2tsI42HmH7zHrmp7jR1ky0bhqyMkHNTQ3MyH5ZCKq7J0Y6TRwsyNPEWjDAkAdq+i/CXiLwjDo9tZ6ffWlqiIAIWYI2cc5B6mvntdYmjGHUOKmi1Syk4lTafWrhVcHzIzqUlNWufVEciSIHjdXUjIIOQadXzRpWs3Vi+7StXntieyyEA10umfETxVYt+/aDUI/Rxg/mK6443+ZHLLCyWx7lRXmlj8XNPO1dQ0u6t2P3mTDKP611ukeMPDeqJutdWt8/3ZG8s/k2K6I4mnLS5jKnKO6N6impJHIgeN1ZT0IORXnvxF+Kmj+GI5La1xe344CKflU+5qp1oQV2xRi5OyO08Qa1pug6bJqGqXUdvAg6seWPoB3NfMXxg+JJ8XalFHpMDQW1uCqOfvP71y3i3xNrvjHVWuNQuJJAT8kYPyoPQCtLw/4cG1ZZ1/OvMrYiVXTZHfRw6hq9xnhiXWJmG52KeprtP7WvNOhDi8dcDoWrMuby20+Ly4QN3tXO391NdPl2OPSsHFSOh2O9sfHcrDbMyuKuP4gsbxD5mFzXlJBB44qW3uDEx812K46VlLDrdE2Ol16e184tbzAjPQGq3muFBYZFc3DcpFKWKEjOea1YdYt5AEYhaFBxEky550TnDcU1oVYfKwNQsYJhlGFQOs0fMbVakO7RO0ciHjNC3k0fBJIqqL6ZOJFJFI11FJ14NUpBdMvx6lH0dac89tKOGANY0m052mqc7MvQ1ophym5NtHQgiobZhytYf2qbcFUnFa+nKWTceprRMiRcp0AzIu4d6ei0+Ff36/UVIjpreMCJQBjirCJSwJ+7X6VYRK0bEMRKnRaVVqZVoECrTwtKq4qKe8t4Adzgn0p3sImC0O8afeYCsa51Z5DthGB61TdpZTlnJNZuqug1E4bT4wtuHl/h7U6CGTUp8yZWBTwPWsi6/tK2v5IWjcw5ODiux0ezuGsI5FTgj0rG12bcytYRFWOMRxqFUVA/er81vKv8BqtJGO/FDuSV1G6kI281MqhTRKobpTQ7lV2qvIufpVmRDmopE4phcy7xpI23Ruyn2NSafreoQyBfM3j3p9zGWUg1nwLiUrQ0hpnW23iFXwtxCD71fSbTbnlWCNXIotWIo5JGCxqc+1RqPc6+CXUrdGWy1a5RGGColOK5jVdHvLm/Dtuct1Y81saVp9xEBJNKygdiafqet29oNseHei9gUURaXottYRiSYAt70mo6k2DFANo9arL4jhlGJ0xUq3Gm3QyrqpoQ35GU5ZmJYkk00qcVrPYo3zRyKwqtLayL/DkVdydTOZc1FImRV5oSByMVDJGeaoLme8fFVZk5rQfjOaqyjn2p2C42BpE+6xFX4LqYDnmqkfQVZRaiUUNMsi4Rx860x4YX+6cUx42xu2nHc0qLxUcgnZkMlu6/daqkwkBwa1gmRVee3bqOTRqK3Yy5GKdq29DkEtuW7isadJPMK4rX8Nr+4ce9aRkZvc2IhkVLCn75frSwrxViFMSr9RTuM6i3X90v0FTqtNj2pCpZgOKimvkUYjGTVNoRbAA5PFQz30MQwDuNZU01zMfvED0FPSLam6TA9zU87ewWHXN9cTDCfKDVMxHlpGz9TST3YX5IV3H1qrIzEbriUAemazbvuVaxL5kUZwvzGkZp35BCCsbUNfsrPKQjzJPQcmsWXUNe1Ft1vEY0HTNNRYc3Y9KmsbabPmQqfwqSG3SGMRxrhRVorSba6CCs8anqoNVJ7GCTOVxWiy1Gy0guYU+jr/AAMRVGbTLhD8pyK6dlqJlqeVDTOUktplHzIagcY6qfxrrXjB6iq0tpC/VBU8hVzlXjD54rJaIreFa7SXTIz904qmdF/0jzs5o5Wh3MyxsXmYA8Ct6NbHTYtzlS9Ubxri3GyOP8ax5/NlfdKWz71k7ml0WNb16eYlIfkjrFDbzuJJJ9aszwhlNMFuFUEUWFcryKT0quQyngkVdfaq5JwK8+8feLltg9hp7/vfus47fStacHN2RM5qKuzf1Xxjb6K2xrzzJcf6tWyfx9K5+6+LmoRy4htUZfRm5ry+6uHkdnkZmkY8moo1Zm+VSx7V3xwkFucksRN7Hpz/ABd1iQgJbWsY9xuP61qaP8ThMwjv7RevLIf8a8gEO1uTlu9SLIydwqg1Tw9PsR7Wfc+jdK1jStWUNazgseqnqKnvoSoOzkV4FoeqSWs6yW91IrA8Y7/hXsfgvxHDq0Kw3TbZF4OeBWFTDuOsTenWUtJG1Yws6jAya2LLTSxDSDAq7ptrBHH+7w3vV9I+K5rG9yhfQpHYuFUdKxbdMpXTajD/AKDJ9KxLeP8Ad1MnqIaseRSvHxVlUpzJmpE2Yt3ENzHHarPhlcxuPenXseN2PSneFF+ST/eqIvViZuxx8VKExz3FSwpxUhXqMVVwHQTSTRgyMcDtUhmhQfMwrGluyHdNwjRTiqNxq1pA21pNzelOKb0BtI6I3wHywpz60qQ3Fz80jhF9ScVztvql1cHFrbEf7TVp21rd3BBurhm/2V6VuqaXxszc2/hQmv8AnWelvNblSytge9c6lrqWpOPPlKRkdB3rpfF8Pl+HNq8YcUmlNGIkZ8dBWcLKLaBt3SKum+HbaLDeVub1atyDT441wQBSPe/wwx5qIx3k5yzED0FYSlJmiPDtI+Ofie3wLyGyvUHfaVY/ka6/SfjzpMuBqWk3Fue7RtuFfLwhA5RmQ+xqVJLuP7twSP8Aa5r3HhoM4VVkup9k6X8UfBWo4C6skDn+GYbTXS2mqaXeqGtb+3mB6bXFfC6X10v340f6cVbtNamt2DRG4t29UYj+VZSwvZlqs+qPuYgHpg/SoytfP/wE8Ra7feNLWwuNSup7WSJm8uRywOBx1r6HaNu4IrlqQcHZm8JcyuVGSo2SrbJTCtZllMpSbatFaaUouO5RljDdQDVSazhbqgrVaOoXjpgYc+lwtnAxVKfSSv3W4ro3Q1zvjTWoNB0K61KcrtiQ7VP8TdhSSuO9jzP4n+IP7JU6bazD7S4+Yj+Ba8cupXklMztksc59BWhqN9c6xeTX119+4YufZaovCWRBz8/zAe3YV6VKkoKxxTm5MisLd7y42847n0Fb0FiFUJGnsMd62NB0aK1sQ9woaQ/Mw9/etRbLNq0jNy4ONo6D/CuhQZi5HD3sQjzjGeh4/lWNcfKx3ZPoBXVarauztEq/OB82Oiiuf1GFLddoOW7nvU2KTKcExjcEDH0rqfDOrPb3KOVY5PbmuPGd2WJHpWxo0kUbA43nOcYzQJnvHhHxbDGVLyF7diAxzzGfQ5r0/TpormJZI2DBuhFfPGlS293plwiq8bKhYYHy5Feg/CnxGt1EkEkvzbQBk9cVx4ijb3onTRq3Vmel6on+gyfSufhT93WzqF8kloUXnPFUIo/3debJ6nSNiTJqUxdKmgi4zUhTipbAx7+MZf6UvhCINHKf9qp79OJD7Ung9T5cv+9WcHqyWb8acU5l61LEO9KVyWrS4HG62g+zsTkZmApbfRbf7cZNm4sAeal11QLQ+n2gVMLiU3GIV6KBmuhO1Nmf2jXs7OKNRuwoFaEM9rFwuGNZFta3MxBkc49K2LGwjUgtWKldltGb49bHhppeg3rVTSLYSJEwJwVFRfFvVrfTtGtrN+WuJVVRTNMkuZYYwnyLtAGKun/DZm/iR0YW1t1+dlzUb6iM4hiLD1qK209m+aQlj71dSGCIYZlWsGanwhThSAUvavpjzhy1MuCp6VCtTR9DSYH0P+xhpVpqHxTiN5CsqRafIyq3TPAzX2RdeEdHmyViaM/7LcV8h/sRSD/haKLnltOl/TFfbdcvsozb5kVzOOzOKu/ANu2TBdkH0Za5vX/CN1piLI7xvGxwCpr0/UL63sYt874PZR1NcZr2qTamwUqEhU5VB/M1y140qekdzopSnJ67HCy6dMvQZqtJbSr1Q11xjpjwqeqiuXmOmxxzow6qRUbLXWyWULdUFVJ9LhIJ6U7hynJ3SnGxep/QV87/AB98RNqWuw+HLN829uw87afvP6fhX0F8QbqLw74ZvtVkk2lUIiz1Ldq+Qw0s+pSXkxLSOxYk8kk114aF3zHPXlZWHQ2u9GiB+Z2EYA7CpWEa6rG3ARThAR1C9P1qzDtiupHX/llHx/vGsyeTzNVC/wAMceM+ld6OQ3JdSZ5CisAn8RPSrthq5ZhGuSB2Pf3NcpNIzNsXoKkgkaMhVYj19TVqRNjttQjRtKIsokeVmy7964TULMRlpJmy3vXWaNfcLbszAHg47Cs3W4Fe7ZyjHn5U64HrVSV9RxOJuFO44B/KpLNgsq5P5V2mm+APEOtgS2+nSxwHpJINoNaH/CpNZhcNLIEH+wua5pVoR3Z0ww9SSukUfB160dyY1wC4Ibd0x71J4Xv5NM1W4s1fDRTFkI9M5rc0/wAA6pasJFcyY9sVgeJ7SbTPEEUzr5ZYYfPc0e0jPREujOnuj3zS76K8tIJY+kig/jWzEnyCvNfhpfyyLHa7SVU/iBXqdsmUFeLXjyTaOyLukx0S/LjFP8vHFWIY+Kl8rnpWTYGHqEfySfSmeDk/cS/71W9TTEcn0qPwav7iX/eqIbsTNxEp5j+RvpU8acU6dcQtj0rQDgPErD7CI9wDPcgD86vQNHa3WyQ7iFFec+ONbkPjTT9JRmAE+5vevSLWONrwGYgfKMk10uNqWplf3zThupJMCNMCrnk30kDNECWA4FQLqGn2o4/eN6CkfXryT5bWERr6kVhGaRo1c8f+MVzqdz4w0VbqCSG2SQLz0LZr0q0nt7NI0X5ztB4p3xC0FNf0e0kZh9pgcOPrVexsVt4la6lG4AZ5rRVo+y5epHs5OdzX+3XEwAX5BQInfl2JNUJNXs7cbY/nPtVc6lqVxzb25C+9c+p0Kn3PjoUtNFKDX1J5I8VIvSoxTx900mB7T+yzqF1YfFXRpLWUxu8UiH3BHIr7cGv3/llcRlv72OlfCn7NLf8AF1PD/vuH6V9u+XXkYycoVPddjoppOOqILl5Z5DJK7Ox7moTHVwx0hjrh1NlIpGOmmOrpjpjLVFKZTdMCqd1wpx17VoSjisfXblbSzeZzgAEmqRakfP8A+0tr5uJodChb5Ivmk9yeleI6Ym66l3fdiHT1NdL8QtYOr+JLi7kYkPIz9c4UcAVzNruSzZiCGmJx+NezRhyQSPPqS5pNjp5lW0HGDK+c98VjGZpL+ULwTjFX9Vfa4UDlVxWG0mNUlizgkD8K0RJpBiB5aZ929afG/O2MqP7znoKqNIFXZHnHc9z+Nbngnwpr3i7UUstGtSyA4knIxHGPXPc0OSjqyowcnZF/wwj3OpRWdjDJczSNwqjLMf6CvoX4efDKztWTUdagjuLo/MsRGVT/ABrV+GPw20vwbZARf6ReOB51w6/Mx9B6Cu9jXaK4auKcvdjsenQwih70tzPu7SKNQqoqjHAA4FZMtpGzfdH4Vv3+cgdqyXADH61xyR3wM42sKjGwAV5D8cdBWXTHuEVQyncuBzxXssvBJ61yHj+zN5o042g7VJPFOm2pKxnWinFnl3wTuZ5LloZPuhQc+le72kTLGMnI7V4d8HrZ4PEctspG0Jk/nXv1rHmJT7U8dbnR5tG/KOhSptnan26YJqYLzXHc0MHVotsEv0qDwXGTbyf71ausRf6LM2P4apeCR/o8g/2qiL1YmdAke1aZc8QP9KshSar3q4hc+i1TkB8+eKdKvLzxxBqUFu3l28vzNjrXoVvZ3FxcLLIzBCozUsuoxLI8NtaGRt3PHelWHV7zqRCnoKuVduCiONFXvcvKllaLmR1zVebWoFO23jMjewpYNAUndcStIfc1q22n20IwkSj8KxujZJIwzPq95xGhjU+tSw6HNKQ11Oze2a6FYwOgAqQR0c/YdzNtdJtIfuxAn3q+kKqMBQBU6pUqRH0pXYj4JxSgUopR1r688QVacOhpBTx0NJjPU/2bm2/FPw57yEfoa+5+9fCP7PUnl/Ezw25/5+Mfoa+5TcLnrXjY7+IjopK6LPFIcVVNwPWmtcr61yI0sywxqJ2FV3ul9ao3epQxj5nH51aiUoss3LjPJ/CvL/jn4gj0nwxMiyYnuAYkweRkcn8q6DWvFEMW7Yw9BXzt8avEralq+wtujt04Gf4jW9CClNIdVOELnmt4WlnmbPDYRaJCN8MfRUOabbf65d2DtUu39P1qJWyzk88V6rOJFa/bfdEjJ5ArnZQZNdkC5Zi+B71vNzNu5+9Uvw+0n+0vFm9l3L51S3ZNlxjzNI9F+Fnwnk8QSpeay7pagg+UvG7619L+HNH0nw7pa21lbQ2tvEP4RjP1qHwbpsNhpUEaqAdozW5qVnaXFm0M2drCvLnVdR6nsQpRpqyRzWqeNdOtZjFAfNfOCewqxZeKLK52K0qIzfwk1jar4O0m4QqlzJCf7wx1rzvXvCV3Z3nmWuqSOFORtOCK1iqdtSG6l9D3GWZZl3K2QR2qhKMk4rgPCmq6rZutvfXBlTPUjk137MNof1ANRUiuh0U5NrUqXC4qGbS3vtNmEa7ieMVFquo29uVEsirk9zWn4M12wk1K3s1mQtJIAMH1NKlH3iK8/cPGPh9pc0HxC1GPaV8tvLx+te3wptjC46CuVstOii+I/iC/iwI5Lxo044yOtdpFHxXNi53qtdjigvdRFGuOgqYLmpEjqVI65blGfq8OdNmOP4TWT4IT9xJ/vV0eqx/8Sub/AHTWN4Hj/wBHk/3qhMGjd2cVDcR5jb6Vo+Xmopo/lYY7VVwOKsrSNXkYIMlz2q8I/apkhKu4x/FViO3Zu1Q9zVbFQR04R1pJZE9amSzVe2aVwuZaQsegNWorF27YrUt7bc6qBjJrorTQ/lBfmrhGU/hJlNLc5eDTl43c1oQ6dheIjXUwaXDHj5RmrLWyYHFbrDS6mLrI/LEU4UwdactfUnmkg607tTAaeOlSxnf/AASl8nx54ekz0uh/Wvs59SAJ+aviP4VN5fiXR5vMClLpcDua+orjV+vzV5GYO00ehhIc0WdpJqoH8VVJ9cRB9+vP7/XxGDmTJ9jWU2q3V3JtTIX1rhVQ6/ZJHd6n4pWNTh/1rk9T8R3V2xjhY5NZzxZUmVyxpkDQrMqBl3E8Cpc2w0WwaxP9j06W9upM7EJxXgev30l5dFn5Mjl/w7V6T8VNXk8oaVG2DI3P0HWvJLhvMmmkz8owor1sDT5Y8z6nn4mpzSsSJJ8srN14SmMdsLEdOmKYv+rVCec5onbEe1un3q7GznRXYtlB0AFehfBDTlbVVfbxvz9TXn8uPNXjHyivW/ghFtZJj1zWGIdqbOvCRvUR9L6WFW2TC9FrN8Q3V5HC7Wtu0rgHaua1NF/eWynqMVZuLUOhI4rybHr9T5w8Ya78QLW7WS8kaxgdzhooyyIvqxAzVPSdT8TnRLHXtQlWayu5mizySMHg89jXtviKzfyZYbi0S5gfgj2rgrvw2lzts4IZ0tVOREHworqjVpuHLKOpg6FTn5oy0Ok8OW8N7HHIygkYIJrqdXAtrJXZv4ax9Gh+yRRRbfuqBR47vJf+Eem8tTvC44rGMtGjplF7nm3jb7ZrFyy2k21Rx161heG9B8U6RrdrfQSNJCsgP38lK55/FGrNqkVrDBHG73XkBXkYMP8AaI29PevW/hDrhuvF82j6rEIbyyiaR0PKuMdvWuuMalKzex59SVKpe250/hm3uGulmnbJlcyH6nrXbwx9qw9IhAvEIGAWJA9K6iKPmvFnPmk2Jq2hAkR9KmEfFTovWnhOai4jO1ZcaXOP9k1k+B4/9ElP+1W1rP8AyD5x/s1m+CB/ocn+9Sj1Bm+qDHSmPGCTVoKNtRuvzUwMzULNYrhcDqM1La2MkhG2M/lWpqkA+1w8cFRXR21uiLGFUDgVpCk5yZLnaKM/RvCrXMQmuJfKXPAA5rdh8L6VGgDRs7epatWyGLdRU1e5RwdGMVpc4p1Zt7nH67o8NtqNp9nXasjYx71vSafIsYEbAkCotcXdfWJ9JK16VOhDnnp2/IcpvlRktZzKm4rk+1IsLEZKkfhWvRWrw67kc7PyJFOFXG02UdHU0w2NwvYH8a7bmRAtSCpYrSQnEmU98Zqc2WI1IlHPXPagDa8Av5er6fIFyVnBz6V7jNd3VwSFyoNeFeDW8rUbElgAJxkevNeyNqTSNst0J968bMviiejgpWiy+kCAhpm3H3pl5qkdr+7Ree2KbaWdzcOrSsVGakmsUN5yAxBrzlqdUpMqLLqF6flBRTWpp2nx2rfarmTJjBYkngVftLNsDOFFcv8AFjVF07RfsNtIRNcHYWB6DvTpxdSaiiJy5Vc8x8Xaw2pareXgOEZykI/2R3rm1Qm227sBpBkmn3Um8lBgogx9aa7EW9uMZOSxr6OEVFWR5cndkZYM5/HrSTHMqjsFpkTFizY74FFuSzyMeecCkNEiDzLogjOABXsnwoi8mOBcEfNXl+hWbyQSXbIdokCg17D8OIT51upHcGuXEy92x6GDhaVz3zw6v+jAdq2GVWWsfR28uEKOMVoPdBWA6muKKO9lTUrddh3DisX7OjS7VwDitLXNSijjJc4FccNWuLq/SO1+WNm2h/U0SSRtC7R1lhp6ebukGT/CKh1rTY71Z7UjAeNsfXFW9NW4UBZgWPrUjfJd/N3BHPuKULXRnUbszxXUfD9nNPG13a/Mh+SeMAMD9a6rwV4X0OxgufEFuZX1IIYHeVs5ViMH69q6C0sbZpDFKuSrEV0llplrcQzWkMIUGLJx6g9a1hzNNGGIjG17akWlWYEwY/w9K3I1Faen6NEllLI33ljyKz4x3rypQcUr9Tm5uZiBKcFqQD5aTHNQMyda/wCPSYf7NUvBA/0KT/eq7rf/AB7TD/Zqv4KX/Qn/AN6lHqJm+V4FIse5h9amx8opFHzj6irsIvatb7bu3/3BW7Gn3foKz9aX/Sbb/cFaiDhfpXpU4WnIwb9xGjZ/6gVNUNn/AKn8amr14fCjke5m6sM3Vn/v1pVQ1Qf6Taf79X6iHxy/roVLZBRRRWpB+bF14Llj/wBXeZ/3lrPk8K6hu2xyRufyr1G7h+U1St4Mz9K8RY+r3PS+rUzzf/hFNcY4S2DfRqjl8La9F97T3P0Ir27SbXMg4pPEBW3nhTgMe1VDMardtCZYWCPIPD2k+RLIt/pd4bosn2WRMBIzn5i3tivWtJslC5CgVlXV9DblYmIMkr4ArptNjZo1ycDFTisXKvGKkkrdh0aMabfK9yzDHHEu524HNZun3Ed9fyyW+GUPjNat3YtcWzQxZywxms7wn4autNV4Xf5S5YmuOL0Zs73RtMsdtbvcXMgVUUsfwr56+IevNq+sTTRtiMEpEPQeteqfGXW00XRxYRv+/uQd3+yleBzbyvnORub7o9BXp5fR09ozlxE9eUhLfOkYzl/aprhvmIH8K7agT/j9Vuu1KWaTIkJHVuK9Q5Ai5G1R7mp4omVPlGTyTT9JtvNiaV84yFFR6vdrZwSRxkGVwQPYVSjoFzd0rXFksBplvAoQSL5khPOewFex/DBd1xB7DNfN/g52W9ERbO9w3419H/DGQLNDngjivPxUbM9TCSb3Pa7RiFqnq98bJWkOSKnibEYYelZPicGSxdjXJex2rczCJ9Wk8y53JAD8qd2+tXJ7JGgVbcKkiYKkdiK5zS9U1u4Yw22mkiNirMTySOTxWnbavJEyC8hkiL/d3rgGtORmi5ty4df1qyKvcQRlQcEq3b15q9e69bzRrcGRV+TOc4rC1y9WaAqpUoRyD0rmJYbdmJkndkIwIy3FQ9BNX1O+sdWh1O6ubqHCoz8AfSu2+H0iyajNE5BzEa8g0C58i7CJwjpwB04r1L4RxtqGvylfuJGSzVpTbckzDEJKk0eiGPbYXGP+edczGvFd5dWkcen3AznMZ5/CuGTpXLjabg43POoyvcAKXbxSA/MRTzwK4TYwtb/1M30qPwUM2L/Wn62cxTfSjwMP9Df/AHqUQZ0Kr8tIv3x9RTs801eGB9xVoRva0v8ApFt/uCtNF+VfpWdrHMtr/uCtRB8q/SvXpr95I5n8ES3bcRD61JTIOIxT69GOyOZ7lHUv9fbf79Xqp6h/rbf/AH6uVMPikN7IKKKK0JPh6S+0+YfuryB8+jim2saNMCrKfoa86i1KxkUT3PgrUWhUfO0MTlR9SBxTbPxF4Hg1KC6jGrWJhcM0RckHHbmvFeA7M71ifI9w0W3O4Guc8Vw3M3jO2VFZoEjOfTNN0v4r+CWIxdSx+zLWnb+NPBd9dGX+14VJ/vCuVUKsHflNueEupi/8IrNfahHeMSDG+VFd3pmmbEG4Emn6brXhiYDydZsSfeQD+dbtrNYOheK+tXUd1lX/ABrOSqdUXHk6MjtLHjoAKnvpLTTLCa7uWVIolLOzHGBWrbWZ27j93rmvCf2kPGSKY/DenTcZ3TlT19BRRpOrNRQTmoxueY+Pddl8TeJrm9dj5O87F9EH3RXJ3Uu+Tk4VRz9anmdkhJzhjzzVB+Y1HPzNivpIRUUoo8ttt3ZNbkMRIe+KckZmuFQYNIkZ8qNFzk808stp8zH95npntWqRJbvb6GwOxWyI1/U1zU8n2qWSVzlwckeoqxfEXDNIwO0H9aqRwsbhdo6c5NaCLehKIdbgdZMru64xmvoLwLceVKnPcGvnqVoY5FdJCX6gqe9em/DvxJ9oCo+Q8WMk9xXHiqbaudmEqJOx9Sabcia0U+1M1OPzI1TsWFYfhO/W4skw2eK6UKJYx6ivLbPYRRR7jR5TqFjAkxZNrxMOCemfyrqLVtB8W2ccUY2SWiCPYy7cMev1rNhjU5jZcqe1ZmoaebVnvbO6e2nXHKMVLCumlIh01J6OzHeKvhxM008ml3TRwJGCF65b0FeOeMtI1fSNfgsftTszxCQx8HvXsD+INeFiyW2oxO7c5lXkH61yOraNqct3Z6zq0sUtxeZVNuMhQfQdKptcrdh3qp2qNWE0bT54bSKaYZKx9vU17z8E9LWz0Ka6486Z/nPce1eRX13bWNnJcXTbLWxhM0xPQhRnH416z+zpc3OofC2x1e63ebqEklzg9QrNwPyAqsLD7RwY6r7qijvtRXdYTj1jP8q8+HSvQr3/AI85v9w/yrz7HFc2Zr3onLh9mEYzzTn+7QvbihupryzpOf1k/upvpT/BPFix/wBqotb/ANXN9Kl8Gf8AIO565pRBnR1E3GPqKUNiomfJz71YHUaqPmtf9wVqJ91fpWZqQ/49D/sCtVR8q/SvZp/HL5HJL4ETw/cp9Ni+5Tq747GDKl//AKyD/fq3VW++/B/v1aqI/FIb2QUUUVoSfmponi3UdDlzYXV5YtIwaRo2Bz7YYEVqrrVl4jSa51y1uL8RLukEcqJI6554CdcV7g1lpkp+bT9Ok/3rZD/SmJpWkxOWj0mwjYjBMcKoSPwr59ZrTbu4fiew8umtpHzncw+CN9wmmWF5b20vSOcCUofZsjH5Vnz6Tpe1V+xeTGmCrhsyOD6+tfQ9x4N8JzFjJoFsSTk7WZf5Gs+5+Hvg2Y/NozoexW5k/q1axzakt4szeXVejR4Be6bZzl5LKaWydcbY0bcpP17V03hm80qxjhuHF4skW1mLXJO4g9AMV6ZL8MfCbEmIX0Oeu2UH+YNUbn4WaDHGTFqmpRqOcMUIA/75rT+1MNLe5H1Cuuxq6n8c5IdIZI9OhC+XtU7/AJhjua+fLy9m1jWbjU7jOZHL8npVzxrBBa6t/Y+nXEtwu7DM4GR+VUJ8QjykGAgwT6muvD0qcVzwW5z1JSvyyK17JubJPyg9KitV82UM33UJqOZTMdoOFX+dWCoh09tpAIHTvXZGJiy3dXFvbW6lMMw6nNYYm8+9aSZsgdqp3MzyPnop6Va0yEzsexHPNaoktFhGDFIu5WOP930NNurb5BGhO/19RVlo1RXkk4JalNzbKoJYbgOKCbmY1oqKjc5PH0rrvhvA02qXMYztEPOO1YM6SOvnRrlD93FXvCuvPoGqG88sSK67JFPde9Z1U3FpG1GSUk2e6fDbXGhuG0+4YiRDjB7ivWtLuhIduc5FeEX9q0kVprmlMTvQSIf7ynsa7vwR4pim8kzNgj5WB7GvFnHW57cJaWZ6xGuED1R1viP69avWlzFLbgqwII4qtqahlA4NOGhqtWcncWpk+Xlcnsa173TytpYmPLCEYGeeTUE6L5oU9e1c5+0D44Hg7wRFp+msDrt/G3kLnmNO8n+FbUo+0biYYupyWbZxPxY8XQ3eheIdE0+UOtqscV3MvI812wEH0719e/BO0Nj8KfDlsRgrYx8fUV8A6Bp6RfDLR1mZ3vfEGtr5pzlnVG5/nX6QeHLUWPh/T7NckQ20ac+ygV3wioqyPGqzcndlm9/485v9w/yrgRXfX/8Ax5Tf7h/lXny/drzMy+KJrhuo4HtQ1MLelKuea8s6Tn9b+7MPapfCH/IPJ96h1s8TfSp/B4/4l340RBm2TxTGHy/jTxTX+7VAdVqHItP9wVrIPlX6VmagPks2/wBgVqp9xfpXt0178vkccvgRJH92nUifdpa7FsYso38jfa4I9p25zmr1Vb4ZeA/7dWqiPxSG9kFFIzBRliAPU1Q1HW9KsEDXWoWsWW2/NKBzWhJ8bp9qjGYrmWM+7ZqddT1SHGXjcfUZrlU17SW/1fia3P8AvRMP6VL/AGvauCBrunSD3Zh/SvhvqNZdPxR9j7em+v4M6pPEF2j/AL22yPUHNWB4gjP3opMn2Ncd/aAOAuo6Y4/6+MfzFL9ulb5VnsGx2W4Wn9Vrr7Iva0u52ya3ak8q4rB8feJoLHQbiSNm3lSoHesr7VdY3COFh7Tof61xPjK6m1K7jtP4VOWXPU12YHB1KlVKcbI5cZXhTp+69TmLOBmMmoTjM02SM9aoX7hA3zDPvXQanPBZWwWQjcVwijqfeq+i+DdU19luWQx23JBNfWKB825HLvdM2FjQ7VHOB3p8Vtd3jbWVwGPzdq9a034YwwvHLc4kUjIG7r+Vbk/hDToUSOWERchQyjp7mtUkS5djwHWtHl091kUM0LDr3B96XTpFiuIpGxsK4NeweLvCJt7EwyDfbSg+XNt6N6GvHDZT2141pMNrhtvrVtIlPuX3CtcPIsiyRFfmA7VE1nbqTnDAqSv1qtFG1vfSwq3ynqM1pNCHSOSNvlTjFQMpWDfujB5gUk5VagvYSxByRxVn7HCFMjOyybiwI7VcWPzkVyvAXmgaZ638EL6PVPB7abcShprOQqgJ52HpW5q+gXEMpurE7ZO6dnrxXw/qV14b1OG/spDGWIzu5VhnkV9IaBf22taRBewnKSKDn0PcV5eJpOEuboz1sNWVSPL1Rl+GfHU1gVsdU3xsnGWrsIvF1lc4CTK2emDXLeIdGtrtdskCuT0buK8h+Mmsf8IxeWGjaFJ5Vykfm3Uy9cnotZUqbqOyNqlb2Suz6F1LxFpWn276jf3KRW8C75GJ6Af1r5u8VeMI/GXivUPEN6pRcGO3jPRIhwo+tccda1jWkH9pX81xGp+4zfL+VSW9hDNaupkMXlnIOcV6OHoez33PMxWJ9s/I9L+CZj1jxZ4fsdQaOK20+68zcB95Sc5Jr9AbbxV4dlQeXq9pjHQyAYr8zPCF3JpWqwahDuLW5B2E4VgfevZ554pHWf7Q6rKofbv9a5sfXnh0pRV0Xg8PHENxbsz7Ul1PT7ywuPsl7bzkRniOQE9PauJVuBXhXwovRb+NLNYZJP3gZG5PQivcgRXk1cU8QlJq1jpnhvq8uW9x+Pm4qQdKhZqeG+TJrEk57XOs1WvCH/IO/GqWtNkzVY8It/xLj9aIiZv1HIwK/jSbuDUQYt+dMDtr/wD1Vn/uCtNfur9Kzb8furP/AHB/KtNPur9K9uHxy+RyS+FEi9KSWSOGJ5ZZFjjQFmZjgKB1JPagV8vftrfFSTT4E+Huh3ZS4uEEmqSRtykZ+7F9T1PtXXHUwNv4yftKaFomdO8GLHrGoI5VrlwRbxkdcH+M/TIrxDWv2kPidqDnbrUVjGOiW9ui/wDj3U14sZi8ZRjnHSoHkOK0UEgPQfEfxd8fa1ata6h4q1GWBs5j84hT9R3riV1a+UkLdSAdcBuKzJGyM0wPgZIz+NVyIaZ71N8K9cz/AMgi2+qz/wD1qpyfCvW/4tFB/wB2X/61fSDDmmlc1w/2dQ8/vO76/W8j5nl+F+sbudElH0bNRn4a6jEBu0e9Bx1QZxX00y1C6Uf2fS7sPr9Tsj5fvfCV1pcBubi2v7dEbJMnAx6Vz9zeJarJdOMzOfkXNeu/H/WBH9j0RHABBmmx+leZeCPD8niXWxI0UjQRkBAo4z61rRoRp6ROetXlU1kafw48Ey61qEeoa1Gz+Ycxx+q19B2eh6fa2sUMaxm3Ee0xqvzKaf4f8PrpENq8ciM0aBGjPp/jXQMzSWm61jj3btoDDnk9vWuk5G7mBDo8NnO7iyLBl4Unjj+VVLrR7fVIZHt4wkucIpbArqp7NmE8iTNHNEPlIO4P6jHaubulMaGLMkMyAM3Xn3FIDlZNNV4rnS9UjbB4DAkgHsfavnv4g6fNpPiyS0m5dF/LHT619Y6lpAvNBmvreVZLiECTzTndx1x6+mDXzt8aNPzHZ65HJJNvcxSsf4D6VSGeWTzxyXSyR58xuG+tasI2xtETtZhkVmfZ/JvZJFX5SNw+tRTS3Et0yrlSF3YoGXp4x5b7id6ZyPWq9hcXO7BJRTxTo7kTWx3H94p+b1Ip75m4gU7UO7JoGdA1nFqGkJhtsqA4969X+DEzp4QCNLv8uQqR6V49pdzJFbIxjChmPWu0+HWvNpl49m6p9muHyRnnPqKwxNNzp2Rvhaip1LvY9U1nUBbxb/4uw96+YPHF9LqXiy+mlY4eTaCfQV9E69Zzz2rP5nlK6kK8nAAr5u8TzRz6zfNGo2ibapHtxXPg6Uo3lJHRjKsZWjFiaUVQZAJx1Aqy12szlVGI+y461nWcYOH5yvPHFa8NpDckmGZV3jODzg13nAza8LeTdWM9vMwQ+W2Cexxwa9O+HGrxeI9KGn29r5+o24EYQYzLgdRXjlk6WN2bC53PHMu1nT07V6H8Don0XxVYX1tI7yG6QoB127utYYmhGvTcZGlCtKjPmie8/Dfwh4kGv2+oT+H7uyt7bLySzLtXGOgr1NWr0DUW3aLdN6xE/pXnqfdU96+frYaNCyi73PQeIlXk5SRISeKN3FDdaawwDWAGBrH/AC2qfwn/AMg8/wC9VXVWyJan8I5+wNn+9TjsI3lOVNNjHzY9xSp0zSwrunQf7Q/nTQHbX2QLUH+4K1E+4v0rN1Ifv4F9FrTT7i/Svcpr35HHP4ImH8QPElp4Q8Han4ivmAisoGkAJ+838K/icV+ZPijW77xF4hvtd1KVpLq9naaRifU8D8BX1l+3v4vNroekeDLaXD3rm6ugD/yzXhQfxr46PSuymjJiE7W3fnTG6sv4in8kGoj95D+BrQQwfMCKiPWpekh+tNdfmNUM/QQrSbam20hWoAgZRUUqhVLE4AFWitc38SNTGj+DdSvt21khbb9TwKVxnzx4yN34s8eaitp+83TeUnPRRxXuvw18J2/h3RRD9ncuUHmkDv8AWvN/2bdMW71a81a7jYhVOxyMjceTXvdtECrFHxIRg5PY98Uo7GdR6lJp1LlWhl4bam1c4+tbOlRWCLLJMvzBcoo/h96qWkbpJM3yuoHU9DUM4eW9kZpHUvHtAT7ppkEztHCI5OJJpSwDKSKr/Z/MtHEyBmzgtuXp3LDOQf51JJao+lbnuUaRGPlOvH1GKz45havuuJyyycbQuc/X8aqIyGG7vNHu5YY4Yrq2lXy1l6ADuSO/1ryr4uaTY29jfW32crFcQ+fEv3vnzzz2r2G4jtr632+asCj93JtUg5I+8K848cSqlmlrdSIot2eFnlHIVu+PSmtGB8wDLhlbACjiomjDT/aI2+XG0/TFXbwQW+tXdqjB41dlRh0IqnD8heHnBJ6+tIpDLZbePG4ZYnOB1NX9PZTcD5Ag3DA9RVOwhjuFbZ/rc4+g71PzBerLxsTABoAua1bMl3F5MwUBTlP9qmaUk3nwyyuwZJVwvrzTL+RZVMu4lwcgD0qG0u5IJEaQ8M4OMUBY9h1CW4h053iQgtDwS2WzjmvB76Jm1K4Rmyd5yTXruqayLjQIhGrFip+ZTgD3NeN6jMZL2Vl4Xccn1qmEQikZWCIcBhg5q/BHMihYeZM5qjZtukUyJk9gO9aMmpL5arGhVxwcdakpj55LmGNY52BdxxgH5a6j4daxd6f4otZ4pTvt2Dp74rmnkkvEVypYKOpq/pVwdLuf7RaMP5TKuw980WJP020+6kvPA8d7MMST2ayMPcrmuPixtFbngfWLXXvhVZajaFSkligIH8JCgEVgRtwK8DH/ABRO6h1JsgGkk/1R9cVG7HNKT8uK4EbnM6o6jzV71oeFB/xLifes/WAMy1a8LlvsGPenHYRvK3y8VLaD9/H/ALw/nUEQOKs6ep+2wg95BVxWqE9jqNeluo72EQ27SAoMEetaMMmotGu61VDjuwqxctsMXA64rH+JGtL4d8CazrTEA2to7rk4+bGB+te5Gj7zd9zidTRKx8A/tM+KH8VfGLWrzdmC2kFpAOwVOP55rzQVY1S4kur2a6lYs8sjSMT1JJzVUGuyKsjMk4xUUg+U+xzUlRsOWHqKpAMm/hamv2NPbmDPcUw8ximhn6HEUhFSlDSFDmoAhK149+05qfkeGbTTFbDXc2WH+wv/ANevZJVIXpyelfNn7TF99o8ZW+n5O22hC4HYnk0mCOt/Zuj3eD7oeaUUzFs46egr1Py4o4iZHkEjDAAPDV5t8ArMDwIkr7lUzMTx27V6rYJG1pKqSI7t8ofIOPpTiZz3KWntMWmt2z5GBgsMktVlrg3Es0O2PzoWAjwOo9xTbNvI1SO0j/0h3wMhM49ScVa1NoWu5IraEo+z723BY0yShcxypZJbTwBWaRTyuBgnnPcUy7t7dJBaySoqpnc7nPJ6c+lWGtxPJ9na6MkkKbyxGCB71kXiLBflvs4kMxGfMAII/GmhkC3H2HUCbtS+1W2hWIUqeh4/Osz4v2FrdaLb6giK7YxNIOAU7Ej1HvVjWoVhEcxkZPnMYVh0B7CnWaQa5ot7pN1uji8hgj4JJ288ge9VuB8W66Vj127t0G7fI2wqenpUVhco0Zhm/wBcp61peKFSDxHdtHGF8uc4z196z7aG1aeW4kcAZzzSZS2EsXltLySSPlGB7VYWaNYXaQZwfm96XT2hmhfyQcKx681W1APJs8sBtxywFIB0l9C7xpH8hYjGK2dQsRPYxTxtiTacH+lc3DYbrglm6DjHUGulS5lg0+PGGGeAf1poGbGgSssJsbpPMRoDwD0OODXnOowmK7liHRGOa7CzvfI1C0ErtGjEfMBnAz+tYfiYNHrN6m0MplIB2449aOgLcpaeMTctjA3E46Vaezj84yx5KNzz+tV7GNg+doYDrV6CRHLb1dQopDLmjSwrKy8j69CPSkvr4FpbOZVDyMvAGMAdDVJxKoWeJMjPQd6UXTXQ/wBREriTDMyAtj0B7UCsfTX7J/xRvrWO98AXtuLiCZGls5AcMrY5U9sGvd0NfH/7Mlv53xTtWbBWOOWQhu4C9K+tYZv3a8Y46V4uZpc0Tsw17MvM3Sjd1qDzCwo8wgGvLOo5bU9StZL+4sllBnQZZe4rY8JMp0/j1rkZdDWHxTe6x5mTMu3b6V1HhI4s2/3quKViDo4zxVrTz/psH++Kz0Y5q1ayrHcRO3ADjNVHdDex3+oN+8gHq1eDftv+MI9J8BW/he3mH2vVJN0iA8iFepP1PFex6pqVu93biOZcAZzmvh79sPV31L41amBNvjt7eGJQDwuF5xXv0pxlJpM89xaPGJWOeRSJ19qN+5c0mO4NdQiXtUef3n4Uob/PpTM/vSB6UALHyrLUcfSpI/8AWGmjh27c0wP0aIFIRT6a3ArMREQC/sK+Ofi/evqHxH1iUH7kxQHPpxX2Jdv5FnLMekcbMfyr4f8AEEzXer6heZ+eW5dvwBpMaPpX4M2k1j4ItkmYEyKMgDsegrtYI44JCjOqNwFAH3Sa4n4U3s8ngjSp7hS020FieOBxXXTxQvdARu63EpDk5yMelNGUty3bfuZLlLNmW5cZ3/3cd6syjzEUzqHYlRmPllNV00+a2lDRStuKZLdj7UMs32kTQSm25BPHVu+Kq4iKzhZrmeSG92uzbXIXPyehqlfzPJewu0IBjLLuHYe4rXeUQyKVizO3JYgdPwqnqkiz4mCDYAN5IAy2eenaqA5rxZbzXFs11FIGzlVz0BFTeALeGVpbKS4IRTvyq7iCw5GOO9Q6q0kUAt4VeQyFyUJ46Vl+EZZTqlvDb3bBo41kKEDPXoSOTTWwz5x+LmnLpvjnW7ZmyomZ0LDBIPtXBaXC0kx8wnbjOK9n/artUk+IEV9FGVWeJRIwOQSO9eR3lvLBNEImzuHy0ilsPtp0tY4zCuEckH61NHNbwXHzD5ZBkexqlYQmaKWGQnerZUVYzDbjcxErjgLSGSWrSSzu6qBGzAZ71ooPJ/0eZwY1bjNQWIzEreXjPVcVJepHJeqQSDj7pPFBLJdUWNliC9IyMMO9Y+pSM9zK11Lnech/WtK5mjSAO+QAeeKzdVMV1bLJuwAcCgaM+GSaIGSFuc9exrStJlmt284jevD1RsCv2doz97Ofwp17b5cmMld3XFIourCgIeGdiP7r9quWaeXfrEVQrIMn3rJtQy3aAuSqgDH1rbeLbCk6qW2/K3tTJZ6N8Comi8dR6pbsy29vbSCVIxlmJ42/jX1Dpl1DfWi3EDEoeCCMEEdQa+Yf2drlZPF8umwSKsdxAQ4P3kPXIr6f061gsrRbe2UrGvqckn1JNeFmb/eandhvhL8Z45pzj5TUSnOKkdu1ecdBzl+fnkFaXhVf9BPuTWVfn99L9a2PCn/Hh+NVHYnqbKKaJ1+Sng80knzBV9WFUMW2SNgoc8k4618HfF/Uf7U+JviC83bg964Bz2HH9K++PE72ekeFdT1WUYFpZyS5zjkLx+uK/ODUrh7jUZriQ5eV2kJ9yc16uX07Ns5q8tkV4z8pXuKcrU1hiTPY0p/WvVOYUkbuPSmqf3v4Gh/9XkdqjiO5w3saAJ0b5yaST/WNim/xfjTpf9Z9RTA/SLy6Ro+lXfLprR8isriOX8ezix8G6rdFtuy2fn8K+KmH+jGYjcPvkevNfYXx7uBZ/DHVGzgyKIx+NfIO5obWMqok/eJhWHB9jTWoI+ovhnPa67oMV1BY/ZbZrXKQg4xgY/8Ar1tQT7buCKNUDkYTcM9Ko+A4RD4ds5o7YWw8sYt1GMZ61pWunXk2sLcyTCG3iyQNnOewpxRD3NU6haSLDDHdBLkriQFDtQ/U1Qn1LRprPyN0AkjOCd+Wc56iqmp6HLeRmSW5lVZHPIPSq8fhGx+yrkMJmYkZ6nHc1ehNzd0W9sZp5Z22i3gUDk9foaBBBdTeZDtWKQ8A9WPsK4+/0fWdOSVNNukBIz5RHBpfDnia6fxBb2GoWTQXAXaV7SAdcGnZWA1fEI8qMytCQYxty3oeOK4n4fqF8Wm28i3crAyqQFH8XUk9a9E1CSPUoZLVo3BjOGB7jPHT8q4Xw0FsfiBM3kfvtrIUk+6MnjPtQhnnX7Wi+TDpt3Gq5ErxSfNkk14PaSSbomkYn+gr6K/a7b7do2nTIsWILgjhyeCPoK+erFUlgePcDIORmkxx2HSRmIrcR43ZI+tQTWQaNZgxEjHBGetTxSZikt5Dhwcr71HazuN8DgsynOPSkMstfJZXEFsPmJHOexolkaTU/LXluOvSq8sUUrxzzERheTT1u7eS5jji+Yk9e9AGne/NanzEAYcH3rmpvMMbW3O1fmra1VmYoqyFcjNY7yiK455XoaARHZymOQcAk9a1n8qSLKg7wOSOlZNuF8112NJnoR2NaNoio43Blz0BpDZVl8yGJZV+8wx71v29wJNOJY4wMsPesm9Zm/1qYAOFA60iNdN80TlFIG3FAHov7P19baX8SbSa4kjSKdWjLMeAT0PtX1tbXMc0QaKRZB6qc18J+FxdXHiqyW0V2mMqhQnUtmvtfQl+zaZDGw2vsG/6968bNIK8ZHZhm7NG9G/NSO5xWTc6jbWUayXMyxqzBQT3Jq/v3IGByCODXmJO1zpMG+b99L9a3PC7Y04fWufvT+9l+tbXhkn+zx9aqBJvo+RmnbgWTnncKhjbilJCupPA3CqGcr+1NqjaZ8FNTWOQpJdvHbqfUE8j8q+Ern7wYfSvq79tzXIv+Ed8P6HDKGM073EgB6BRgV8pScrXv4SDjDU4asryG9VI79RSqcgUi9qAMMRXUZikZBqtBwzD0Jq0M81Vh/1sntQgNG80vVLK3iurzTru3t5gDHLLCyo4PQgkYNV5+QpFe3/D28uPD/7L/ibXbe4aO6vdSW2hk6shHA256VV8M+D7b4oeAv7Tt7O3sNc0+/FvdTW8e1bmNkLBmX++COT3zQ2K59mU0/fH0p9J3BrIDyT9qK6Efge3s92DcXI/QV89+H9LGqa9ZaZyCZBkjrXtH7VV3iXRrPkrh5GH41yXwW0NbvxC+sSSKscAOM9mxxVx2Ez3rw3app8IguGB+zwDJxyR71YurwyNtiiyrYbC8cdhSacPNsHNyAXI6+oplvBg55IXnkdqZmMaCWfH7zEJY/QGiaUwym3aSPzEOdyc8e9F1KsREKyFT1GO5z1qVYpI4CdoCNhiQOaYEa263F15u7IQ7jk9q5jxno8l1EbuxmVLi1bzITjlfauws7Lzo3bzGQdNxPFZN/IkbmHehYEb1YckUIDjvDWpajqc5mkjcK8hDsp67fvVqXWmRwa+urNtaCZPLY+Zgk+3BrF8W2Fxot8bvTZ/IjuW+4OMeufatHS7pLm0tZGuQDCQQSMrz1bjrir8wPLf2nobZfCdtMm4s90pJXOMYOBXznC6qVd85GeAetfSX7Te5vB8CMyBhdKy4GN6nvivne0jjlaQTbUKjgGpZaK6Sm4aMhCHR+o9K1Y413vJwzZ61mklI/s1qRk5Lsf5VYtJGtlRHbcsg6+9IYupxpIijn5umOlVp4VspYmixvByCPSlm3GGS3UtuX5kI9PSrGnQssQacbj7+lAE87iWEScYxWDOA7senPGa2ryVPMFtH8gxkkDpWelv5jvFIwyi5BoBEFrM0MbIoJckHIqcX1wLhVdRIB82Mdqks2UIVVFJ9cc0xYypSUrgk4oGWDdW94CqoVZeRVi1+QxKuD83OahijhjmCAYPU1blhG+KRT1PJB60hHcfBTT/APi6WmXUTDyo3LMCvY8YFfUTPsuHTBADEV84/AKFH8Wwk/N865VuoGe1fQ88irdygNuAc8+teRmu0TrwnU5X4oWmqzx293aDzrSEHzoV+9/vCtPwF4ktJ9JsbGa7aS5lcxoWGPoD6VsCTc2OoNedePtLvND1v/hINPGLViDLEvGD6j3rXKVTxUlhqu2/mdcafNM9A1DdHcSo6lWB5Fc3f654msL0R6ZZma2x1x3qbwR4g/4S2K4ikmVrpF3QuxwZFH8H1FddoI22pV0wwOCCOlcOLwnsKkop3XRjpzUZbXOSh8ZeLIh++0hj+FLcfEq+t8RX2nCMnsxxXoe1WTJRT+FeF/tKeZDqFgYfkDwsPl45rClQ55qKZtLEwiruB5t+0D4qbxR4ugdVEcdrarEqg5HJya83Ddas6o7SXbbmLEcZNVRnNfSU04xSbPHm1KTaVkApx6g0YoqyA71Ug58xvU1ZmO2Nj7VVg4iA9aaA9r0uyudR/Zgt7GC5t4Xl11jGk0mzzSDwq+p9K6/wNrVh8G/h2tl4hkX+39TvvtD2MR3PDCEIUsencdM1xGsWVzqHwK8EaXar5cLtcXdw2OGIyBn1rsPCfhiy8Z/s9aLc60pa607VJLW3mzh/JKsdmeuAV4FJkn1UelI3Sg9RQemTWYz53/adkMniWzixkR2oAPoSavfBrT2k0DLOsckk2UX+8B61i/tFzb/GZ+bCoEU/lXe/De0g/sWxlspfNJjOVAxj8a0jsKWx3MXlbcNJwnykiqkrSzXbRwyFIvu5PGRUKsY90aOBub5kPWp5bYh/LdiWK7kwelJGZWSN2mWGKMyyF9pOMZGegNbGyOISNOP3NucMrHJBPbHekaVQibjggdV/h4/nWbFLJJ5pDB13fePv61SYWLqXEstgY2tgsZk3IwPAGegqtfw2sk63aRqs5wIwTnIFVZmeNiscwYDkDPGaa0cksSNIcODkbeMUXGVPFFodU0qcSlPM27lXoQwrl9PWb+yGkiijh+8jKpyEFdjPHP8AaCrSYVx8xIrhb/dYm73yYV9yjD4yegNUmI4D9pKwk0/4fW6tPHcuLlWMkQbB9Oor54uGElok0f38YbHrX0d+1QsOm+DdHt/Mll84rId4xkkc/h6V82TAW6iWM+ZCx5HpSZaH2twF3JIAMJgfWpEZrq1zFkGLrUDLFJcwSorKp+8KuxW4gZ5YycMCCBSGE8ywLtbBkKYJHartjIs9mh6MBzkVmw2rkCeYkYPO7vVlLiOMNAMqz8jigCRoGjkZpAGZ+QazL+USHzo+GztcVqRO0kKiRsk9PWsSYKtwYmzkP81AImsmZEPy4/2jVxV+0RbEY7AcgnuagmDfZdowARk023aaOKNWXKdRtNIZLcTCNo2YAtkq2P51bEnlpGq4kjcZz/dNU1kjlvVUDAz0NWEifLH+AH5RQI9l/Z6jS38YQ3jE7ZeR6DjmvdNUAXUJwoXG7+EYFfOHwO1KVdchgQbiW4A9Ohr6M1hsag4GOAOgx2rys0X7tPzOrCfExkTbXFP1GCG+tmt7hQ6HsarI3NTh+ua8iE5QalF2aO4871XSJfD+oHUtLDCEPukROq/7QrvvB3iqHWsxzSBrokbWC4Dj396ozbWeQMAQeoNc9Jpc+i51bTVY27NmVF6of7wr0qWL9vB06ur7mUtD11W42nIrxz9puPy9L06/25ETMD+XFejeEvEFvrdssckiregfL2Eo/wAa4H9ppZJvCuk28Y5m1OONuOg6/wBKzpwdOrEmTUos8r8J+ANPuoEuNXMss0g3FFbaFzziuxt/hH4Tv48LHcwNjhllPB9xWv4V0u61C5WG1hZueT2Ar1zQ/BojtQ00xEnoOlW8RUve53xw9FRs0fMvi34Ha1p8D3egXS6nEoyYWG2XHt2P515Vc289tO9vcwvDNGSrxyKVZT6YNfekljNZuVZSw7EV5f8AGj4f2HirTpb6zhSDWIFJjkUY84D+Fv8AGumjjHe0zjr4ONuamfKVwF8ohjgGtrSvDqRSwy6kySR4DtbLIULqeg3DkfUVg6zG8cv2eVSkiMQ6nqCK7O08R+H7jS4I9RhkWeKMJlVyRjuDmvR6aHlyudrba5azaPo+nQ2Mlla6ZG8KwNKZN245JDdxj1xXfeCZv7R+BVvZeHoWnkttdk8+CMZeMFXwSB256145YX1nfW0TafJKVDHAkADg4xyKn0zw/qsszHw9qc1jOy7ptszKJOeScd8kVHNZ6m1HC1Kqcoo+7f4qCMml7mmk4XNBkfKvxpn+0fEHUnJGEmVACM9q9d8ERrZaHYrC5CiAEivF/HccmqeP76GBTJPLdny1HfBr3Hw1bvb6fA82ZC8KrjsCO1adCWbZt1mkUrnI6MKkAEJaWaXEqYGRz0p8EMlrAXGGL5JGelVI1dptyoSv8RPQmhEFy3s4prOWSS5bLZJUdSKn0vTYprM7lECAjJzycVWimPkMPKYuuQCBirAvGkhMUPKIMuxHB9cVVgJUt9PgvvLjjWZRwznsar3jG9dnt4wiocEIvpTJriHaY4MeawBbNLHI9miMqu7SdAOlDEOljtBEUuMKdmRnrXn3jHSIYYWugA8cjDdxkAZrb8WahLJdBVwjbcMvpTIrdbzRFiL7vlIIbqaFoUeB/tQXEl1p+ixPMzFlLomMBUAwAK8Lt4I9n72T5McrX0t8Wvhnq/inULMae5iit0O1pBg89q86k+B3ilLsq6xsmeDmmwi9Dzq0FvNC0Y+TYMDPem2kv7+S3ZcjqCa+hfh98EIora4fW1RpZF2pxnYPX612X/CjvCXlsjRSjeAMnhhU6D5j5FnuJHmmtlAJ/hohMUcAuZFJlXgg+tfYFv8As7eEpUMkaSLKh3cv1FeS/Gb4L3Wg+ZqWjAzWW4ful5YUaBzHiP2mcyblUk5446CpNSSNrpZicblGSKu39heWUoVrWVV7FlwKguo4zCvmAg9MgUiiErGqfPNhNv3RyafbTWSxDfI249BUcmlzpJEGVtsn3OOtRNaMsTNMu0wvgrjmmMlvbWKQ+fbSYI5PerFtKwEabuduSCKjSHy4W2EgHnB9KjVsXMfBDbfmNID0v4NQKviSG9hbbLA4YDdgc9ea+mPEoLalG8e5zLCj429MjpXzh8I2kju0S1hklupGAiCAZz17175da5cTIkaSYZFCuAeAe9YVsL9ZjyXsONb2L5i1b2tyx5iK5/vcVZ+xzKOWhH/AxXPveytKB5rYPXB71Wm1OdSys53diazjk9Jbtg8fPojYltURmaS7iUH05p9tqWk2No0M94Jc9QIzyK4q+1Ri2PMJbtzmqcEN/qdysdnE8pJ7LwPxq/7Nw8Fd/mSsXVk7I0PEP2HSdY+16HdNLbMQzIvBRvVTXa2+mJ468NWy6tG0bQzpKkgGN+3vUHhTwOsbJc6o3myLyE7fjXoVpbbEWONAqjoAOBXn4irTT5aep6uGw82uaoR6HpNlplssFrCsajvjk/WtmNyFwOlJb2xP3u1XWiQRYAwa5Yps73ZFBtrPyOPcVWvNJtLiMh0AJ7jitJY13VN9lLLWiTM3Y+P/AI7fBHWYNS1HxTosi3dsxMsluBh0Hcj1rxTwzo1xrep/Y42ESxqZJXccIo659+1fpHc2SvE6SRhlYEEEdRXhXxP+GGl6NHe6/oFslq88RjuYEHyvzkEehzXfRxLS5ZHN9UhOqn0vqeJafbwxskypEFTCDCgFh6V23w0tUm1G9l2ggJtA5wOawtLs7G88N3Mkyst1aMfu9TzxkV1/g2w+ysHxjzYN23GCPmqtVJH0FOClG/b8z6kPXiq946xWssrn7kbN+lWWrH8WXkNr4ev55JUUCB+rD0rpPiT5PuriWbxklxAWMst6dpU8jJr6J0a3a3tFTzFlKqu0Ka8J+Hlg174rhuMrhCZMHpXuWmTM08Sxxnqc88Vb2JkaV00nmeVKxO4jGD0rTe18mGOQyDZwWUd6p/Zz5xllI+Tnr3rTSNJLWSTqCPuenvVIgZfSxySRxWciBUTJz3PpWY0htWe2Z1USDdgDIU+lXbpI7KOEquSx5Y9DWfIEeJ5GVsBjlu5qmxFfTVaS/aQsrgHCqe9dLBGtpbubnDSRj90lZOgxowlkKYYn5Q3Wtmf9zp7TXG1pi+FB7CkgOLs7M6hrsr3CkKzZORXWDS7e3QmPb0wPaqmnKZb9vkGXHy+lXYJJIA6yqGWT5RjtS6jLf2CHyIzKA5A4ZelZq6Wk07KQSpPBxjFa9q7xuVZlWIL0x61Zc7cfu8fL+dDQGfbW8EJXZarIqMBz/FipZ4ft8s95JtXAAAPGD6Co5rgxrIquEwMgGrDwtGPJuFLq8e9SD0btTsBSBkFydgZoT8uR696p3FjHK7SSIk0CYyjc5q1AzxpyflVsY9SaRoUErb45I938Sng0mgMDUvBHhbVvNtrjTIZHPz7QvSuWvfgf4HluRJLYskgO4qD8tem2zQJcmSNkkdl2HnGKdfyG3jG+ISYPL7ucUIZ56PhP4KjeGVdPJaMZBbsa534k/DDwZLp0z22niG8uVI34/i7GvXL1DsRxkBx61z/iGF5dVgilZXCR5GKxr1HTg5I2w9L2tRRPjab4Y+LpLh4rfTJTGhIRyR83pT7X4R+OJ5G8zTQnGAd1fY8NsgbhRVgW6/3a814+p2R6yy+Hc+c/hn8NPFGia5p97cRoq20gc4bPGORXpUXh7U/tEsjQqiu5YKp4HNejrBxgLT/I9qcMxqx2sTLLaUt7nmz6DqecGFTx1quvhDU7g4do4hnOetenmIZxtqaO33DpVSzSu10JWVUE+p5xpfw5tUmEl1NJMe46A12ulaLa2SBLeBIx7CtiO3AYDFWUhA9zXJUrVKvxM7KdCnS+FFa2t0T7wq7GFBAUcU5Id1SJDtNSoltj06Uk6v5e4U/aeKkcfujVJEtmPJdlckDkVLY+ILVvkZsMOoNVp4laQ461i67pK3EReFmimHRlqoyaBxUjrzqVtJ8vmLzXJ/EB1uNLkt1Abd2rgrC88Q2fidLS+cGxb7smOc13GqLutcs27jrVtuUbk8vIzyweE7Nnlkjj8lphiQpxu5q9H4bf7T5y3rIfLCY29vzrpVhUHO3ilbg4HGKyVSa6nVGco7M5nUfHWvXBy+pTKrZB8n92B+VcR4z1i4utNlWS6km+Xblmz+NSSyq0ZViGX+Ek9K5XxpdN9kiVW5Y8nGOBX1NRKMXY+KptykrnZfBQJLrUxbMzQphlPoRXtuk7WcLGgUn7oA6V89fs/wA003iTUJEUlfLAcg9K98sDJbESJ2XjHQGuS9zqlua9qZJGAl+6D87etaTfMsnlsEQAc96peH591lNG0f7xmwpPSm6vLPHJBFGN4yFbH9apEFm3uIp3aCRhIEOQDVK6huN0skZBiK8RntWlBHEJmVY0Ea9fUmqWrMIZhKNxjGAFPHWgQaJG32qFpGJUDLqeordvbSC+ibzJiyN0HQrWXZWy3FyPLYj5ehNX3kWOCONlClScnuaaAiksvKaGCOUBYusg7iktUjaQ7MskZyAe/vVp4fOEaiPCsQevWnixmh1A2xPlt3HUYoSuMmubq12NP1bHA9Kj1C8MkK3MwVAQPlT0pf7KF06WkLLHhzvYnANZ+oRlJIoEYMoPAznpTsA25ZZpg6jawAwD6Vcup1YbN7EhBz6GqsFgpdbi5lYSyNxz2q5qQXydsMQZQPmYdSKXkBPbfZJ9N8uQFpkbI2etV7gSwzpGsjMm75c9BT7OOMSI1q3lFuzd6at+66mZpYo5EHByeFoAqtbLDKrRLHLIzhm7ZNTXc9vkxvAAD1BbkVZupN9ozIkQZ2LZBqraqNjmVU39N3amxEFyNwCxMAq8jmudhVptTlkYk4OMmtq9lxKY/uYTdnGM47VTsYjs8wj5mOSa8/HS91I9LLYe+5EiR7easpHkDFTxxZOSO1Txxc15Nj2rkEcO49KmW3qwsXFWYY91NQJcjOktARnFJFAVrcEKlORUZgXpitPZmftDOSLLZqxHCMVZEPOQOKesWKpUyXMqbDu4FOK8CrYh6HFDR4quQXOVH4FQvNhCCKtyqCKoXvyxMF5JpNWKTRz+o6ktreozA+WThj6VqEwzW4kVgwI61hXFpJIzeauVPXNYl9qd3osmxQZLcnp3WlF20ZTjfY1db0+Iq8nHHI+tZVzqUYtFWRsHpg1fhml1Z4bdWK+cevoK62x8P6XFEsE1nHcY6mRc5NbQpORz1a8adrnnkd1CyY3DNOZoTj5hXod34L8PXI408QE9TCdtYt38MrOSTNrqV5Avo3zU/qkgjjqb3PmhplDsqlSGBwMdK4/xbcCSVEJxsBGMd62nkZU++T6c964/xPN+8RueX2+9fQYj4T5zD/Ees/s52LQ2d/qMkTbJRtQ+uO9e12o2WxZeEPXPrXhn7O99eTQ3Nk8pMKHIU9hXtkEmHVWzsBzjtXEtjolubei253fePsM1PbOrztEzfOrdSOtVokkNm0lq2JA2RUyySNFDIkQMrNhiOlWiGy98sO4RgsSfmBpt5cC4u4raZVKbOBiltQyzyQMwErDIU1Rfzl1aNWwY0+8COaYi3ZIIZd7OzLn5R3q/CXmvCHgBTbhd1ZU80f8AacZVz5eOnrWmL1o8goFXjG7qKANG9jhLxw2xcSFOFHJGO9ZV1dlXjMczvcbsMTzxWnp2owpNPdXG6ORIiqbBnOapW9ukcYvLhRsdvxqkMmut1nF511OVDfMB0NCS20+xiqldvDD1pt1CL4BrjlABtz6VKdHeJxDE67UxJkHjHpSTEQwfZrm4NvlwY1z1qncm4ZmjikVWBwM+la929lBbmdNvmuQpIHX1qnf3NohCwJuyNpOOQTTuA21uLeG33XiyO6/K0i9AKpzws8plit3MUikqN33vQ1Wu4xZ6ZdXH2x2cOFEXrnvU8EkzWUMwMpVcAN6ZoQCwwMlkd0cgkLbRk8CtLT7R/sjQiSOMIpkJc5z7VCJpAyq0bTLu3EEVZhuCFlRLRTuY4Zu2aQzL1W6324WURPwNuOoFLY4aJcDjtUGqrsjm82NUJwFqzZMqxJjA4rz8b0PUy7ZmgijipUwKriVce9KswzXn2PTuW1Izip4nVeKz/tCgVG17GgyzgfjVJEM2fPFKsgPWudfWbOM8zrn2NLHrkbfcjlYeu01rGEnsjKVkdKrLTgVrEtdRklB228uPcVJ9uuCcJbSE59K1VKfYyco9zXZh2qJ2Hc1XgXULgDbblM92q1FpM8jASyn321aoSZm60V1Kk8qL3qoN1y5W3hZ8deK6m10i2iXDLvPqavQW8MK4jjVR7CrWHj1Zk8XbZHEzaJqMy5jgUfU1yHiPw/qcavJPZllAP3ea9hv7mG1hMkzhF6D3PpWfie5lDMoETfwkVX1WEiVjaiPMfh3Zm8vI3bIEA5+vpXpkdrGnO0ZrIs9Pg0m6uVt8KHkLYArQW4yo2ox+tVThyKxlWm6krlvaPYUD8T+FQpLM3SML+FP3yfxcVZlY+Bix28rhT2Irn/EcKMkZ2kFTn3relLbj83GRVC5tWuGlVjxt2ruPevVqw5o2OCnLldzvv2bYkeO/kcfNuAHvXuqr5UCzNEB6E+leXfs/20KeHpIWRVk8wgsBya9dTZOEUxMYoxivOtbQ7G76k+mxsYvOUjBONtWbffFMqqgX5vwNU7edlQtEnDKQo9DVuKVpY4ZJmCyJ19DQibFhpXhvGk+z5LcE/wCFNuLize6EnksFPDA9aLdpDOVbLKDu56VZdIXkdflJYZAqhFe3ihlAVYuCx2Bu1QTpItzh8FQRuB9KdH98QrIV2nIWrJtQ6STylkUcn3oAsQW7XV35sMYW2BG4Z5xUt9bwzMFaTa0Z3Kvaq9g0oMrQyAxMM81a2o0G6cYZlwuOtMCK3t1W3LyvuyeVB7UrCaGBpItyhzhB7U2ztPJXfNKT823HtU9/MPNWBGU8/kKEAQR200QkuFHydPTdWdo0VxcanNJcQhYCSFBHWtSOaOHZeSRholOCueppXvleJ4yipHgsuO1FgMvVraQE5th5O7K+9S219u094YY0RzgLjoKjv2na1jka7HlYPTrVLT1haVlAaQbQc5xzTQGnFLLEscdzMvmjOSBUclptjEzX2ATuwP61BNqUCXcm/wAkFhgZbNU7rXLeKEwPNCc8ZUdKLDINfvRbWhV5POy2dxGMCqtprNqIxmdOn94VR8RahDqipZQ/fdfLUhf1rR8OeBNOtYE+07pn7ljXNWoe0e9jtwtdU01YVtett22Ny59FGaljvL+4H+j2cp92GBXU6fodnCAtvZoo9SK2YdORQNwH0ArJYWC3OiWNfRHDRabq9wP30oiB7Lyau2/hV5CDIXYHu5rt4oYo+iqKlGf4VraMIR2RzTxE5bs5zT/C9nbqD5Ksc5ywrUj062j/AIQ34dK01iY/eanLCqj/ABq7sxcipFaoy48sY+lTx28Sfwgn0AqYL6c04Rs3tSuK4mVUDOB7ClDHGI1/GnrCq8t+tY3iDxZ4d0CJpNS1O3h2j7pcZ/KkBtR7sfNyaz/EOvaVoFg97ql5FBEozlmxmvB/iX+0tounQPb+H1NzP0344FfOHiXx740+Jmsi0eSfyWOdqg4A96iU0iZNRV5M92+JH7RWkRasq6RCb2WNtsak/Ln1r234aeJrnxD4OtNWurbyZ5UyyDkA18V3Xwu1D+yVm03T7ia+VlwxHX1r7C+EMc2m/D3TLO+j8q5jiAlX0NOnWUo3JpVFVjzRR1Sw5YyS43E5qU8D5QBVWW8XPAzVeS9k/hGKTqw7m/Ky6289XI+lMO0ffbP1NZslzM38WKhJZurE/jUe3j0Qch8TttjbaxJDYP1qLaCTuYD0BHJrpI/CGpSY3KoFM1Dwrd2lv5kj5YAngdPpXrzxdGC1kcMMJWltE3/hPrkGmM1tK21Sxxn1Ney6PqcJhEazKzMMjmvn3Q/Dsl1Zh97oSTyDg1rRW+saTIv2W8kIUdGOc15NXGUW7xeh6MMFVtaS1PcmuG+1xxqcbfmJXvWi7WkkP707SfQ14Xb+ONat5N17bsdpxuXuK1bX4gQTMY2Z1eTgbvWnCvCWzJnhpx3R7DDfQwwvagghh17gVJHJbqpeCQzN3yelecaX4z0dSsf26F5lHzbm4Nb1h4u8PoDMbqJd55VT0rdO5g4tHWQQs12GAwGHLHnFX3EbP9ldyyH+IHivO7j4keH7dpfKv0Vl6Rk8muWuPjboXnNBE7ArkhiMAmqJsz212tbWDhuCSoz6VJBPbPbpJncRwOeteReEfiEPGTG2kuIbZx8qKxAyK9CtvDuuXFvGI9QiCL0KjtVXQWsdJcTwwvulYbOM4qn9r05UmnLISrcFj2rOl8HaxM2ZdWkweoFSW3gCLJ+0XM0u7qC3WjTuBDd61pttA4urpQzNujUHgVknWr28YW+n27SeYMbsV10HgfS1IZog57bua2dP0K2syDFGox6Ck5ILHHWfhrXLiFN8yIw9uKtw+CbzB86+lG7rsOK9Bg2qMbcVPhWFT7RroPlPO7f4eacJPNmkmlf/AGnNadv4P0uIjbaqcdzzXYGJaTy6PayDkOfh8OaZFIJRbRhx0OKvR2ltH0QVoPGCOaaI1HapcmykrFdVH8KU7y3Yc8VY204LSuMrpEBUirU6x08KopXAgCGlEXdjS3E8NvGZJpFjUdSTivKfiX8dfB/hCKSNbxL68A4ihYHn3PalcEmz1ZmjjUszBR6muL8a/E/wj4UiZtQ1SLzAOI0YFj+FfHnxG/aQ8VeIpHtrCY2FsxICxHBI9zXkOp6tqGozl7u4llZuSSSaly7FqHc+jfir+1FfXXm2vhuP7LByBKeXP+FfPeqeOr/Xr9ptV1C4dmPVnJqlFpzXOAy8U9tCtY5PnUk1hVrRjH3mX7JyVloepfAHwzo/irxOYtQCTW0a7tpPU19YaD4J8M6So+wabbxkDGVQCvmL9la1gh8elVO1THjFfXktu0LgxtxUUoqpDmizKNJUfdeoRWlvEMJCi/hUoGBgDAqITMp5pwuI+/FDoyNlUQ8imkUqzRt0anjB6c1PK0PmTICtAWp9tKFppEtniTSRgHCisXxI2+wc4HArVfFZ2rrus5F9q8ypUvFnvQp2aMXwlI5gZOODW4bUSrlh0rF8NIFkdVrpYhhfWpoyvFDrQ94wLrT97lQoxWVd6NC5IZB7Y7V2EkJLBgODUZscoTjOapoSfc8+uvCkMoG0MvuDXqHg3wVplrosHmxb5NuSW5qpbWIeeKH1Ir0e2t0jtkjHZQK9LAJ6u55mZSVlFHml78P9JvL6W4aHBYnGKy/EHwx0eSyEcUARgOCBzXr8VrGBnFLLaRSJtZRXp3Z5Fj431uz1bwzrc0FtIxSM/KQea7f4ffHLX9AdIbm4eeIHlJT/AFrofH/h3z/EF3KseRmvO9Y8Lq27dB+IFeFXzKdGs4yjoe9Ry6NWjGSep9YeBPjX4b1yCNbydLadsZDHjNeo2F9ZX0IltbiOVD0KnNfm3Jo+oWMm+1lcAds113gz4qeKfCrLCZ5TGGBIYkjFdtDMKNbZnHWwFWn0P0A2inDNfOfgH9o3T7spBrMflknG8dK9t8OeMNB12FZLG+ikyM4DV2J32ONxa3Ogp601GVhlSCKdQIcGIp4b1qMUtADjgimHb3agsqj5mAFYXiDxXoOgx+ZqF7DEP9pqBm6GH8Kk075upworw/xb+0Z4R0hZFs3N3IvTZ0rw3x9+1T4iv0e30O3S0U5G/wC81LmRag2faWq69pGkwNNf6hBAijku4FeIfEr9p7wj4f8ANttHY6ldLkDy/ug+5r4t8Q+MfF3ieVn1HVLuYMeQzkD8hxWRDpMkh3SsSTWM68I7s2hhpPoelfEn4/8AjTxg8kIvHs7VicQwHHHua8ukbUb5y80jsSeSxzW1Z6OBjbFz9K1bXRpG/hI/CuGrmEEdtPAyZzmn6b+9DSEmugt7JWwFStmy8PyE8Rk1t2WgyrjjH4VxPMkdUMvsYdjp7bgdvGKkl0zfOc12VnpaoBvGasxadF5mRGPxrixWN542RvDBpbnPeGLq88M6lHqdipEiHnPcV7h4b+NsMsaR6lEUbGCe1eNeJZvJH2aMAEisW0RivJ5r18ooVHS5pPRnlY904z5UtT60s/iF4ev41Md3GGPbNWv7ds7gfubhGB96+SR5kZ3KzL7g4q9Z61q1oR5F5Jx2Y17Kg0ea1fY+q0vu6yfrVuDUnUZLZAr5r0n4karZkLcqXA713Xh74maddYjum8ssMc02jO0kez2esRSjhgcda0IruJx1FedeG9S06aRjDdKwc5xurqNq4BikyD6Gp9lFj52jy44x1qpe4aB19qcznFQzsSh+lfKylofYKOpn6HtSZx3raDGsPS8i6IrejXjmlQfuhWXvE0e5lz6U9VYp9afbqdmKlVfnFdSZyssaHbiTUEz/AA812PasHwxas87yAZHrXUpYTSQ7o9p9s17ODjameJjZXq2KvalHSrkemyswDuijvzUF4trb+YPtKkr1rqORI4TWLT7RezlUyc81kXei288aqyKCe4FdAbjdcz7GyrVGy42mvErJSkz36LlGCOD1vwcB80K7hjJritZ8MY3Boc/hXubjfxj2qlfabDKSjxrzXFUwkW7x0OuGIa0lqfNGp+HWhJaAsjCodH8SeIvDd15lrczJjupNe4a34VjkjZo1HXpiuE1nwtIpP7on8KiGJxGHfdBPC0a603Ow+H/7R2pWIjt9WHnoOCx619A+Efi/4X12xEy3iRvjlGODXw/qfhrDHCFD7VW0xNU0i6EkLuVHbNenRzWlPSWjPOrZZOOx+gD/ABG8NpG8jX0QCdctXnXjX9o/wvo5eKzY3Mg/u9K+SNS1fxBeGSOJ5EV/vdayYPDN9dPvmLsSea3nmFCC1kYQwFST2PXfGP7TPiPUHdNNUW6HIBHWvJfEfjXxT4lmL3t5PLnpljgVr2XgxuC0f6Vt2XhJFI3JXn1c6gtInfTyt9TzSPTb25O6aRzmtCz8OtkYiJ/CvVLXw3EoGIx+VaUOixqB8grgqZpVnsdtPAQjueaWXhuRiPkwK3LDwx0LLXf2+lJgfJ+lXodPwPljrjnWrT3OmNGEehx9n4chUAmP9K1LfQ4gPugV0sVhJ0K4FWY9Pb3rF0Zsu6RhW2kxIM4q4lhHj5VrajsWXohqUafL2Q/lWsKEhOSMQWK4+6KryWeDwK6iPTZP7h/KhtNk/wCeZ/KtXh2yfaI8W8bN9n1hVPeqlow3D0rR+KsRj14KcggVh2EnAzX12Xx5aEUfLY53ryZslQfpTTEpNNilBWpFZTXechF5ODTZ4VLcLg+oq1upw2miwENhf6nYOGtbp1x0BNddpHxM1qyi8ufc/GAQa5dY1Y0j2vpS5RHrjMozVaeQAHipZBk1WlXNfCSqH2ygitZHF0D71vpWBApFyPrXRRp8oHtWuHd0Z1lqTRE7eKlXIYUy3FSJ9+u2JxyRpaZqEluGiUAZ71tWWtrZ2Lbpgzsc/SuVBwTURy0orqhiJxVkznlh4Sd2jqj4j8yQKZCAeuBisa/ng3TLG0hMhyTms8ITMKlEe5qHXnLqCoQi9hbTap21LP146VGi4Y1KjBl2tUItiREqQc96W5bcQw9aa6hG25oJ5+tFwsRtHuAJ/Kqs9lb3IKsgz9KvtgqBULD5iRUSsXFM5LWvDcDqWRRmuYuPD6xyYaLj6V6fMpZcEVXnso5UHyjNcVbDRnsddOs47nm8WhRk/LCPyq/b6MAMCLH4V3NnpscRJZQasi1jB4QVzxwK6s0eJ7I4mHSG/wCedaX/AAj8yIreX19q35Y1UHCgVeguv3IUgHFaLC047i9tJrQ5218Ozv8Aw4rTt/C+AN7AVrJdN24p32iRurVrGnSj0IbqPqQQeH7NAN5Bqyml6en8NIJDnrUqMDWnNHoieSXVimzswMLGKX7LbDpGKcWFN30nIFAkjjgX/lmtS/uscItVC9NMvNCkDgWZdv8ACoqnOxA6CntNVeSQE1Vxcp4x8atKuPtq6gikoBzXn9hIBHk8V7Z8ULqFtNe22hmYYFeGXUM1uxXacV6uCxcLezk9UeVjcJK/PFbmklxg8GpVuPesD7UU6g04Xw969RVE9mea4NdDpEuBjrUqTZ71zkd8uR81WY7wZ61SkS0dNCcin+YQcVhwajtwM1Z+3K3Oaq5Nj22RRVaUCpXbNQvzX523c+6SKg4uB9a6C35A+lYbLiUfWty1b5F+ldOFe5jXRahXjFPZeajVsVIWyM13xZxNBxzUTHa1PWkZec1VxWFj5apEJDH0pI15zTwlNMLCnacetN78U9cKeeaaOtHOHKB5NBHIoelb7oNLmHyjwq7h9OaiZeeOKcrnGPelapcilEYy7gSeajAOasKeKT5cmpchqJGA22nYJHoacTzS9KOcfIV7mPvUUXSrE5yKpF9jVhVkbUolwNThJVHzvejzvesec25S/wCZT1mxWeJqPOqlMTianncdaaZuaz/OOMU4S+tVzk8poeZRkE1TWT3qRG4pqYnEmkzjiq7hqnU5p23dVc4uU8v8eq8mobTnFclcWKycMma9R8Vaek11u21zz6R6LXDVb5mdEUrHAz6FA/8ABVGfw4h+7Xo76O2OhqNtHfP3accRUjtIl0act0eXy+HJlPy1Xl0a8jHANerHSWH8NRSaTnqn6V0QzPER+0c8sBRl0PJmhvIzyrflQJ504ZTXps2jI2cxj8qzp9AiZv8AV/pXbTzuoviRzTyim9mepBGNW7ez3DJotoS7gAV0Vlpz+UDtNeRBXPTnKxzN9a+WQcVZtBlRWhr1k0UQdlIFUbThRW1J2ZnL3olkLUmzC0i9KcM5rsUjmcQVcUYz0px5pwXAxVXFYSIc09/u8Ui8GnHpRcVivk5pR1prcMaQNzU8xfKTMRgUm4YqrPNtqE3VS6g1TLxbmns24VnrdCnC6GCKXOPkLW7jrTTKqnrVJ7jmq0k7E9alzKUDTa4UHrTWuge9ZRdj1NIGPrU+0K5DSkuAR1qncyjqDULE1G2TWM6hpGA4yN60glb1qM9KVVNZcxrYnjkbPWpw1V4o+RVlVNUmQxwang01UNPC4NUmIVSQaswtkc1ABUsTU0xNFyHk1ZVapxNg1ZWWqUibGZrMIaUHFUPs6+lbF9+85qgwrCe5aIFt4+4FI1vH/dFTUnGagdiA2at2FMbT07irwcA0Fs0WQzJk09Mfdqq+moT0rdYAio9mamxVzc8HWUd7qKxyMQOvSvVF0uztoBtjDYHeiit4fCedi5NTSRxvxCZTp6xrGqgN2rhrPriiilR+I6or3DQReBTqKK7UYjh1p4+7RRVokYaaTRRSAglbk1CzHcKKKk0RTvHO6qzMcUUVjLc1jsIGOakDHFFFTcYhNM70UUDG55pQeaKKhlId2pDRRWTKQgHNPQc0UUkMtxKMVMAMUUVaIY5elNY0UU0Aganp1oopiLKdKdmiigkbIxxVWXrRRUstER60zvRRWbGKetLRRQhgTSKcmiigR//Z"/>
          <p:cNvSpPr>
            <a:spLocks noChangeAspect="1" noChangeArrowheads="1"/>
          </p:cNvSpPr>
          <p:nvPr/>
        </p:nvSpPr>
        <p:spPr bwMode="auto">
          <a:xfrm>
            <a:off x="5015246" y="1354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34" name="Picture 10" descr="COVID-19: más del 10% de contagios, de personas asintomáticas - BM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46" y="3036500"/>
            <a:ext cx="2378725" cy="158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69" y="2920"/>
            <a:ext cx="4379994" cy="68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40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7968" y="6177598"/>
            <a:ext cx="3544032" cy="674173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1183632" y="1824818"/>
            <a:ext cx="1381125" cy="100214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6" name="Diagrama 25"/>
          <p:cNvGraphicFramePr/>
          <p:nvPr/>
        </p:nvGraphicFramePr>
        <p:xfrm>
          <a:off x="637211" y="2396145"/>
          <a:ext cx="11212436" cy="1996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3" name="Llamada con línea 2 (barra de énfasis) 32"/>
          <p:cNvSpPr/>
          <p:nvPr/>
        </p:nvSpPr>
        <p:spPr>
          <a:xfrm rot="5400000" flipV="1">
            <a:off x="2925466" y="3773023"/>
            <a:ext cx="1128936" cy="2328824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555"/>
              <a:gd name="adj6" fmla="val -71763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b="1" dirty="0">
                <a:solidFill>
                  <a:srgbClr val="FF1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Comunicado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Contingencia 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generada por el COVID19  </a:t>
            </a:r>
          </a:p>
          <a:p>
            <a:pPr algn="ctr"/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– SUE – ASCUN - REDTTU </a:t>
            </a:r>
          </a:p>
        </p:txBody>
      </p:sp>
      <p:sp>
        <p:nvSpPr>
          <p:cNvPr id="36" name="Llamada con línea 2 (barra de énfasis) 35"/>
          <p:cNvSpPr/>
          <p:nvPr/>
        </p:nvSpPr>
        <p:spPr>
          <a:xfrm rot="16200000">
            <a:off x="1684006" y="1402896"/>
            <a:ext cx="606845" cy="1794575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136"/>
              <a:gd name="adj6" fmla="val -98082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b="1" dirty="0">
                <a:solidFill>
                  <a:srgbClr val="FF1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Resolución 385 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Emergencia económica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lamada con línea 2 (barra de énfasis) 36"/>
          <p:cNvSpPr/>
          <p:nvPr/>
        </p:nvSpPr>
        <p:spPr>
          <a:xfrm rot="16200000">
            <a:off x="4776457" y="1091877"/>
            <a:ext cx="824388" cy="2154640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252"/>
              <a:gd name="adj6" fmla="val -68490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dirty="0">
                <a:solidFill>
                  <a:srgbClr val="FF1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Circular No. 19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Orientaciones con ocasión a la declaratoria de emergencia 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Llamada con línea 2 (barra de énfasis) 47"/>
          <p:cNvSpPr/>
          <p:nvPr/>
        </p:nvSpPr>
        <p:spPr>
          <a:xfrm rot="5400000" flipV="1">
            <a:off x="6387694" y="3866208"/>
            <a:ext cx="983720" cy="2043310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7064"/>
              <a:gd name="adj6" fmla="val -86277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b="1" dirty="0">
                <a:solidFill>
                  <a:srgbClr val="FF1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Comunicado</a:t>
            </a:r>
          </a:p>
          <a:p>
            <a:pPr algn="ctr"/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 de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flexibilidad académica  </a:t>
            </a:r>
          </a:p>
          <a:p>
            <a:pPr algn="ctr"/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</a:p>
        </p:txBody>
      </p:sp>
      <p:sp>
        <p:nvSpPr>
          <p:cNvPr id="52" name="Llamada con línea 2 (barra de énfasis) 51"/>
          <p:cNvSpPr/>
          <p:nvPr/>
        </p:nvSpPr>
        <p:spPr>
          <a:xfrm rot="5400000" flipV="1">
            <a:off x="9745503" y="3909954"/>
            <a:ext cx="1139215" cy="2136314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786"/>
              <a:gd name="adj6" fmla="val -73900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b="1" dirty="0">
                <a:solidFill>
                  <a:srgbClr val="FF1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Resolución 4193 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Suspenden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los términos de trámites administrativos MEN </a:t>
            </a:r>
          </a:p>
        </p:txBody>
      </p:sp>
      <p:sp>
        <p:nvSpPr>
          <p:cNvPr id="57" name="CuadroTexto 56"/>
          <p:cNvSpPr txBox="1"/>
          <p:nvPr/>
        </p:nvSpPr>
        <p:spPr>
          <a:xfrm>
            <a:off x="1273522" y="3255660"/>
            <a:ext cx="1051999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12 marzo</a:t>
            </a:r>
            <a:endParaRPr lang="en-US" sz="14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4654345" y="3214829"/>
            <a:ext cx="951797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14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3004550" y="3229258"/>
            <a:ext cx="1051999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12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6265971" y="3240535"/>
            <a:ext cx="951796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15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5" name="CuadroTexto 64"/>
          <p:cNvSpPr txBox="1"/>
          <p:nvPr/>
        </p:nvSpPr>
        <p:spPr>
          <a:xfrm>
            <a:off x="9888728" y="3229258"/>
            <a:ext cx="1029750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19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Llamada con línea 2 (barra de énfasis) 30"/>
          <p:cNvSpPr/>
          <p:nvPr/>
        </p:nvSpPr>
        <p:spPr>
          <a:xfrm rot="16200000">
            <a:off x="7995488" y="717494"/>
            <a:ext cx="1195132" cy="2591347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416"/>
              <a:gd name="adj6" fmla="val -50999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dirty="0">
                <a:solidFill>
                  <a:srgbClr val="FF1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Resolución 3963</a:t>
            </a:r>
          </a:p>
          <a:p>
            <a:pPr algn="ctr"/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Suspenden los términos legales dentro de las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investigaciones administrativas 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adelantadas MEN 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8086180" y="3240534"/>
            <a:ext cx="1101270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18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AutoShape 2" descr="COVID-19 (coronavirus). Actualización de recomendaciones para la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58590C5-4C63-4980-AF37-EF5AA6DA3A25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E51DDE8-2C45-4E7D-86F9-00273652B0B6}"/>
              </a:ext>
            </a:extLst>
          </p:cNvPr>
          <p:cNvSpPr txBox="1"/>
          <p:nvPr/>
        </p:nvSpPr>
        <p:spPr>
          <a:xfrm>
            <a:off x="7458758" y="233573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EBF4AD2B-A842-4DAF-A693-5A41AF42EB07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" name="Rectángulo 37">
            <a:extLst>
              <a:ext uri="{FF2B5EF4-FFF2-40B4-BE49-F238E27FC236}">
                <a16:creationId xmlns:a16="http://schemas.microsoft.com/office/drawing/2014/main" id="{62E07367-6474-47B2-A3A8-EE9509135194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 Normatividad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4A922775-4E6D-4D1F-AB89-D5E2704D325B}"/>
              </a:ext>
            </a:extLst>
          </p:cNvPr>
          <p:cNvSpPr/>
          <p:nvPr/>
        </p:nvSpPr>
        <p:spPr>
          <a:xfrm>
            <a:off x="256082" y="693617"/>
            <a:ext cx="69852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3399"/>
                </a:solidFill>
                <a:latin typeface="Work Sans Thin" pitchFamily="2" charset="77"/>
              </a:rPr>
              <a:t>Principales Lineamientos y Orientaciones</a:t>
            </a:r>
          </a:p>
        </p:txBody>
      </p:sp>
    </p:spTree>
    <p:extLst>
      <p:ext uri="{BB962C8B-B14F-4D97-AF65-F5344CB8AC3E}">
        <p14:creationId xmlns:p14="http://schemas.microsoft.com/office/powerpoint/2010/main" val="1567896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4662" y="6160121"/>
            <a:ext cx="3544032" cy="674173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D15F97B9-B472-414A-8CB6-7D0638085545}"/>
              </a:ext>
            </a:extLst>
          </p:cNvPr>
          <p:cNvGrpSpPr/>
          <p:nvPr/>
        </p:nvGrpSpPr>
        <p:grpSpPr>
          <a:xfrm>
            <a:off x="-44989" y="1184874"/>
            <a:ext cx="12233683" cy="5331770"/>
            <a:chOff x="556316" y="797225"/>
            <a:chExt cx="11290025" cy="5331770"/>
          </a:xfrm>
        </p:grpSpPr>
        <p:graphicFrame>
          <p:nvGraphicFramePr>
            <p:cNvPr id="42" name="Diagrama 41"/>
            <p:cNvGraphicFramePr/>
            <p:nvPr/>
          </p:nvGraphicFramePr>
          <p:xfrm>
            <a:off x="633905" y="2564322"/>
            <a:ext cx="11212436" cy="199655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49" name="Llamada con línea 2 (barra de énfasis) 48"/>
            <p:cNvSpPr/>
            <p:nvPr/>
          </p:nvSpPr>
          <p:spPr>
            <a:xfrm rot="16200000">
              <a:off x="1222078" y="619200"/>
              <a:ext cx="1464019" cy="2795544"/>
            </a:xfrm>
            <a:prstGeom prst="accentCallout2">
              <a:avLst>
                <a:gd name="adj1" fmla="val 49228"/>
                <a:gd name="adj2" fmla="val -8334"/>
                <a:gd name="adj3" fmla="val 46280"/>
                <a:gd name="adj4" fmla="val -12147"/>
                <a:gd name="adj5" fmla="val 46678"/>
                <a:gd name="adj6" fmla="val -44141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CO" sz="1600" dirty="0">
                  <a:solidFill>
                    <a:srgbClr val="FF108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Directiva No. 2</a:t>
              </a:r>
            </a:p>
            <a:p>
              <a:pPr algn="ctr"/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Recomendación medidas transitorias para garantizar la continuidad de las sesiones previstas en los cuerpos colegiados</a:t>
              </a:r>
            </a:p>
          </p:txBody>
        </p:sp>
        <p:sp>
          <p:nvSpPr>
            <p:cNvPr id="50" name="Llamada con línea 2 (barra de énfasis) 49"/>
            <p:cNvSpPr/>
            <p:nvPr/>
          </p:nvSpPr>
          <p:spPr>
            <a:xfrm rot="16200000">
              <a:off x="4620014" y="1057955"/>
              <a:ext cx="1130661" cy="2226661"/>
            </a:xfrm>
            <a:prstGeom prst="accentCallout2">
              <a:avLst>
                <a:gd name="adj1" fmla="val 49228"/>
                <a:gd name="adj2" fmla="val -8334"/>
                <a:gd name="adj3" fmla="val 46280"/>
                <a:gd name="adj4" fmla="val -12147"/>
                <a:gd name="adj5" fmla="val 46416"/>
                <a:gd name="adj6" fmla="val -56078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CO" sz="1600" dirty="0">
                  <a:solidFill>
                    <a:srgbClr val="FF108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Decreto 467</a:t>
              </a:r>
            </a:p>
            <a:p>
              <a:pPr algn="ctr"/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Medidas de urgencia en materia de auxilios para beneficiarios ICETEX </a:t>
              </a:r>
            </a:p>
          </p:txBody>
        </p:sp>
        <p:sp>
          <p:nvSpPr>
            <p:cNvPr id="53" name="Llamada con línea 2 (barra de énfasis) 52"/>
            <p:cNvSpPr/>
            <p:nvPr/>
          </p:nvSpPr>
          <p:spPr>
            <a:xfrm rot="5400000" flipV="1">
              <a:off x="9071077" y="3892214"/>
              <a:ext cx="1425615" cy="2499535"/>
            </a:xfrm>
            <a:prstGeom prst="accentCallout2">
              <a:avLst>
                <a:gd name="adj1" fmla="val 49228"/>
                <a:gd name="adj2" fmla="val -8334"/>
                <a:gd name="adj3" fmla="val 46280"/>
                <a:gd name="adj4" fmla="val -12147"/>
                <a:gd name="adj5" fmla="val 45785"/>
                <a:gd name="adj6" fmla="val -41430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CO" sz="1600" b="1" dirty="0">
                  <a:solidFill>
                    <a:srgbClr val="FF108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Decreto 491</a:t>
              </a:r>
            </a:p>
            <a:p>
              <a:pPr algn="ctr"/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Medidas para la </a:t>
              </a:r>
              <a:r>
                <a:rPr lang="es-ES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protección laboral </a:t>
              </a:r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 de los contratistas de prestación de servicios de las entidades públicas Art. 15</a:t>
              </a:r>
            </a:p>
          </p:txBody>
        </p:sp>
        <p:sp>
          <p:nvSpPr>
            <p:cNvPr id="60" name="CuadroTexto 59"/>
            <p:cNvSpPr txBox="1"/>
            <p:nvPr/>
          </p:nvSpPr>
          <p:spPr>
            <a:xfrm>
              <a:off x="1155759" y="3437508"/>
              <a:ext cx="1109577" cy="3077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ctr">
                <a:defRPr sz="1200">
                  <a:solidFill>
                    <a:schemeClr val="tx2">
                      <a:lumMod val="75000"/>
                    </a:schemeClr>
                  </a:solidFill>
                  <a:latin typeface="Bahnschrift Light Condensed" panose="020B0502040204020203" pitchFamily="34" charset="0"/>
                </a:defRPr>
              </a:lvl1pPr>
            </a:lstStyle>
            <a:p>
              <a:r>
                <a:rPr lang="es-CO" sz="1400" dirty="0">
                  <a:solidFill>
                    <a:schemeClr val="bg1"/>
                  </a:solidFill>
                </a:rPr>
                <a:t>19 marzo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61" name="CuadroTexto 60"/>
            <p:cNvSpPr txBox="1"/>
            <p:nvPr/>
          </p:nvSpPr>
          <p:spPr>
            <a:xfrm>
              <a:off x="4539278" y="3437508"/>
              <a:ext cx="969152" cy="3077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ctr">
                <a:defRPr sz="1200">
                  <a:solidFill>
                    <a:schemeClr val="tx2">
                      <a:lumMod val="75000"/>
                    </a:schemeClr>
                  </a:solidFill>
                  <a:latin typeface="Bahnschrift Light Condensed" panose="020B0502040204020203" pitchFamily="34" charset="0"/>
                </a:defRPr>
              </a:lvl1pPr>
            </a:lstStyle>
            <a:p>
              <a:r>
                <a:rPr lang="es-CO" sz="1400" dirty="0">
                  <a:solidFill>
                    <a:schemeClr val="bg1"/>
                  </a:solidFill>
                </a:rPr>
                <a:t>23 marzo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66" name="CuadroTexto 65"/>
            <p:cNvSpPr txBox="1"/>
            <p:nvPr/>
          </p:nvSpPr>
          <p:spPr>
            <a:xfrm>
              <a:off x="9322723" y="3463810"/>
              <a:ext cx="969152" cy="3077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ctr">
                <a:defRPr sz="1200">
                  <a:solidFill>
                    <a:schemeClr val="tx2">
                      <a:lumMod val="75000"/>
                    </a:schemeClr>
                  </a:solidFill>
                  <a:latin typeface="Bahnschrift Light Condensed" panose="020B0502040204020203" pitchFamily="34" charset="0"/>
                </a:defRPr>
              </a:lvl1pPr>
            </a:lstStyle>
            <a:p>
              <a:r>
                <a:rPr lang="es-CO" sz="1400" dirty="0">
                  <a:solidFill>
                    <a:schemeClr val="bg1"/>
                  </a:solidFill>
                </a:rPr>
                <a:t>28 marzo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34" name="Llamada con línea 2 (barra de énfasis) 33"/>
            <p:cNvSpPr/>
            <p:nvPr/>
          </p:nvSpPr>
          <p:spPr>
            <a:xfrm rot="5400000" flipV="1">
              <a:off x="3015468" y="3723889"/>
              <a:ext cx="983720" cy="2483984"/>
            </a:xfrm>
            <a:prstGeom prst="accentCallout2">
              <a:avLst>
                <a:gd name="adj1" fmla="val 49228"/>
                <a:gd name="adj2" fmla="val -8334"/>
                <a:gd name="adj3" fmla="val 46280"/>
                <a:gd name="adj4" fmla="val -12147"/>
                <a:gd name="adj5" fmla="val 45785"/>
                <a:gd name="adj6" fmla="val -64735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CO" sz="1600" b="1" dirty="0">
                  <a:solidFill>
                    <a:srgbClr val="FF108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Directiva No. 4</a:t>
              </a:r>
            </a:p>
            <a:p>
              <a:pPr algn="ctr"/>
              <a:r>
                <a:rPr lang="es-ES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Uso de tecnología </a:t>
              </a:r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 el desarrollo de programas académicos presenciales </a:t>
              </a:r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2787190" y="3475430"/>
              <a:ext cx="1110608" cy="3077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ctr">
                <a:defRPr sz="1200">
                  <a:solidFill>
                    <a:schemeClr val="tx2">
                      <a:lumMod val="75000"/>
                    </a:schemeClr>
                  </a:solidFill>
                  <a:latin typeface="Bahnschrift Light Condensed" panose="020B0502040204020203" pitchFamily="34" charset="0"/>
                </a:defRPr>
              </a:lvl1pPr>
            </a:lstStyle>
            <a:p>
              <a:r>
                <a:rPr lang="es-CO" sz="1400" dirty="0">
                  <a:solidFill>
                    <a:schemeClr val="bg1"/>
                  </a:solidFill>
                </a:rPr>
                <a:t>22 marzo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38" name="Llamada con línea 2 (barra de énfasis) 37"/>
            <p:cNvSpPr/>
            <p:nvPr/>
          </p:nvSpPr>
          <p:spPr>
            <a:xfrm rot="16200000">
              <a:off x="7091090" y="241395"/>
              <a:ext cx="1788379" cy="2900040"/>
            </a:xfrm>
            <a:prstGeom prst="accentCallout2">
              <a:avLst>
                <a:gd name="adj1" fmla="val 49228"/>
                <a:gd name="adj2" fmla="val -8334"/>
                <a:gd name="adj3" fmla="val 46280"/>
                <a:gd name="adj4" fmla="val -12147"/>
                <a:gd name="adj5" fmla="val 46416"/>
                <a:gd name="adj6" fmla="val -44703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CO" sz="1600" dirty="0">
                  <a:solidFill>
                    <a:srgbClr val="FF108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Directiva No. 6</a:t>
              </a:r>
            </a:p>
            <a:p>
              <a:pPr algn="ctr"/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 las Instituciones oferentes de Educación para el Trabajo y Desarrollo Humano alternativas para el diseño de planes y estrategias que faciliten el desarrollo de los programas 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7690262" y="3463810"/>
              <a:ext cx="969153" cy="3077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ctr">
                <a:defRPr sz="1200">
                  <a:solidFill>
                    <a:schemeClr val="tx2">
                      <a:lumMod val="75000"/>
                    </a:schemeClr>
                  </a:solidFill>
                  <a:latin typeface="Bahnschrift Light Condensed" panose="020B0502040204020203" pitchFamily="34" charset="0"/>
                </a:defRPr>
              </a:lvl1pPr>
            </a:lstStyle>
            <a:p>
              <a:r>
                <a:rPr lang="es-CO" sz="1400" dirty="0">
                  <a:solidFill>
                    <a:schemeClr val="bg1"/>
                  </a:solidFill>
                </a:rPr>
                <a:t>25  marzo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40" name="Llamada con línea 2 (barra de énfasis) 39"/>
            <p:cNvSpPr/>
            <p:nvPr/>
          </p:nvSpPr>
          <p:spPr>
            <a:xfrm rot="5400000" flipV="1">
              <a:off x="6109850" y="4021860"/>
              <a:ext cx="1586131" cy="2628140"/>
            </a:xfrm>
            <a:prstGeom prst="accentCallout2">
              <a:avLst>
                <a:gd name="adj1" fmla="val 49228"/>
                <a:gd name="adj2" fmla="val -8334"/>
                <a:gd name="adj3" fmla="val 46280"/>
                <a:gd name="adj4" fmla="val -12147"/>
                <a:gd name="adj5" fmla="val 45785"/>
                <a:gd name="adj6" fmla="val -41430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s-CO" sz="1600" b="1" dirty="0">
                  <a:solidFill>
                    <a:srgbClr val="FF108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Resolución 4751</a:t>
              </a:r>
            </a:p>
            <a:p>
              <a:pPr algn="ctr"/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Suspenden términos administrativos en los </a:t>
              </a:r>
              <a:r>
                <a:rPr lang="es-ES" sz="1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trámites de convalidación</a:t>
              </a:r>
              <a:r>
                <a:rPr lang="es-ES" sz="1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títulos de educación superior otorgados en el exterior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6171740" y="3475430"/>
              <a:ext cx="969152" cy="30777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ctr">
                <a:defRPr sz="1200">
                  <a:solidFill>
                    <a:schemeClr val="tx2">
                      <a:lumMod val="75000"/>
                    </a:schemeClr>
                  </a:solidFill>
                  <a:latin typeface="Bahnschrift Light Condensed" panose="020B0502040204020203" pitchFamily="34" charset="0"/>
                </a:defRPr>
              </a:lvl1pPr>
            </a:lstStyle>
            <a:p>
              <a:r>
                <a:rPr lang="es-CO" sz="1400" dirty="0">
                  <a:solidFill>
                    <a:schemeClr val="bg1"/>
                  </a:solidFill>
                </a:rPr>
                <a:t>24 marzo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803E5CB-7930-D545-9A50-92700611C2ED}"/>
              </a:ext>
            </a:extLst>
          </p:cNvPr>
          <p:cNvSpPr txBox="1"/>
          <p:nvPr/>
        </p:nvSpPr>
        <p:spPr>
          <a:xfrm>
            <a:off x="10782999" y="3845192"/>
            <a:ext cx="1050157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7 abril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Llamada con línea 2 (barra de énfasis) 30">
            <a:extLst>
              <a:ext uri="{FF2B5EF4-FFF2-40B4-BE49-F238E27FC236}">
                <a16:creationId xmlns:a16="http://schemas.microsoft.com/office/drawing/2014/main" id="{44A8585D-3AF6-6F40-A5FD-C590D65FADAE}"/>
              </a:ext>
            </a:extLst>
          </p:cNvPr>
          <p:cNvSpPr/>
          <p:nvPr/>
        </p:nvSpPr>
        <p:spPr>
          <a:xfrm rot="16200000">
            <a:off x="10080224" y="996823"/>
            <a:ext cx="1788379" cy="2143201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416"/>
              <a:gd name="adj6" fmla="val -44703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dirty="0">
                <a:solidFill>
                  <a:srgbClr val="FF10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Directiva No. 8</a:t>
            </a:r>
          </a:p>
          <a:p>
            <a:pPr algn="ctr"/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 de las medidas de emergencia hasta el 31 de mayo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B10F9861-FD67-4292-90E7-9A0708A23B78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67738B7-6BAB-42F2-987B-4556291F2570}"/>
              </a:ext>
            </a:extLst>
          </p:cNvPr>
          <p:cNvSpPr txBox="1"/>
          <p:nvPr/>
        </p:nvSpPr>
        <p:spPr>
          <a:xfrm>
            <a:off x="7458758" y="233573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2E08507A-8AFD-4F1D-B92E-F009B2FA89A8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6" name="Rectángulo 35">
            <a:extLst>
              <a:ext uri="{FF2B5EF4-FFF2-40B4-BE49-F238E27FC236}">
                <a16:creationId xmlns:a16="http://schemas.microsoft.com/office/drawing/2014/main" id="{B0D7D862-4083-49C4-AAE1-66F203CF3C65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 Normatividad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319E165D-E7EC-45BB-BFE4-6D53D8A29C6B}"/>
              </a:ext>
            </a:extLst>
          </p:cNvPr>
          <p:cNvSpPr/>
          <p:nvPr/>
        </p:nvSpPr>
        <p:spPr>
          <a:xfrm>
            <a:off x="256082" y="693617"/>
            <a:ext cx="69852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3399"/>
                </a:solidFill>
                <a:latin typeface="Work Sans Thin" pitchFamily="2" charset="77"/>
              </a:rPr>
              <a:t>Principales Lineamientos y Orientaciones</a:t>
            </a:r>
          </a:p>
        </p:txBody>
      </p:sp>
    </p:spTree>
    <p:extLst>
      <p:ext uri="{BB962C8B-B14F-4D97-AF65-F5344CB8AC3E}">
        <p14:creationId xmlns:p14="http://schemas.microsoft.com/office/powerpoint/2010/main" val="627045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ángulo 86">
            <a:extLst>
              <a:ext uri="{FF2B5EF4-FFF2-40B4-BE49-F238E27FC236}">
                <a16:creationId xmlns:a16="http://schemas.microsoft.com/office/drawing/2014/main" id="{2DD8CC6E-9CD4-B74E-B98C-FA107C7F6A08}"/>
              </a:ext>
            </a:extLst>
          </p:cNvPr>
          <p:cNvSpPr/>
          <p:nvPr/>
        </p:nvSpPr>
        <p:spPr>
          <a:xfrm>
            <a:off x="21752" y="2047658"/>
            <a:ext cx="12172132" cy="45719"/>
          </a:xfrm>
          <a:prstGeom prst="rect">
            <a:avLst/>
          </a:prstGeom>
          <a:solidFill>
            <a:srgbClr val="89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3F65AA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1E6D922-03EA-7B49-8270-FAE744862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662" y="1478604"/>
            <a:ext cx="1106820" cy="112913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22CC3FF-D321-5545-A5CE-1373544C1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7841" y="1535288"/>
            <a:ext cx="1111282" cy="112913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62F5876-F29C-7048-B5D3-A58280C31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836" y="1535288"/>
            <a:ext cx="1106819" cy="1129134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2E39D599-FE6E-2541-83E5-85E008DB05EC}"/>
              </a:ext>
            </a:extLst>
          </p:cNvPr>
          <p:cNvSpPr txBox="1"/>
          <p:nvPr/>
        </p:nvSpPr>
        <p:spPr>
          <a:xfrm>
            <a:off x="331759" y="2569238"/>
            <a:ext cx="367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Padrino </a:t>
            </a:r>
            <a:endParaRPr lang="es-CO" b="1" dirty="0">
              <a:solidFill>
                <a:srgbClr val="456E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BAF64AC5-D6FE-2B4C-B6A3-906A81E1110A}"/>
              </a:ext>
            </a:extLst>
          </p:cNvPr>
          <p:cNvSpPr txBox="1"/>
          <p:nvPr/>
        </p:nvSpPr>
        <p:spPr>
          <a:xfrm>
            <a:off x="429603" y="2929152"/>
            <a:ext cx="3415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con IES gestoras de la iniciativa y aliadas desarrollan una estrategia de acompañamiento a IES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A2636DFE-2A32-1243-8A04-3E755031FD5C}"/>
              </a:ext>
            </a:extLst>
          </p:cNvPr>
          <p:cNvSpPr txBox="1"/>
          <p:nvPr/>
        </p:nvSpPr>
        <p:spPr>
          <a:xfrm>
            <a:off x="4419549" y="2911209"/>
            <a:ext cx="370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Puesta en marcha del Laboratorio de Innovación para la Educación Superior con el acompañamiento de EAFIT</a:t>
            </a:r>
          </a:p>
          <a:p>
            <a:pPr algn="ctr"/>
            <a:r>
              <a:rPr lang="es-ES" sz="1400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C7DF3E8D-8C61-DD4D-8C94-FA5E6090E0C5}"/>
              </a:ext>
            </a:extLst>
          </p:cNvPr>
          <p:cNvSpPr txBox="1"/>
          <p:nvPr/>
        </p:nvSpPr>
        <p:spPr>
          <a:xfrm>
            <a:off x="8611580" y="3067023"/>
            <a:ext cx="3324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Puesta en marcha del laboratorio con todas los Servicios habilitados </a:t>
            </a:r>
            <a:endParaRPr lang="es-CO" sz="1400" dirty="0">
              <a:solidFill>
                <a:srgbClr val="456E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" name="Imagen 81">
            <a:extLst>
              <a:ext uri="{FF2B5EF4-FFF2-40B4-BE49-F238E27FC236}">
                <a16:creationId xmlns:a16="http://schemas.microsoft.com/office/drawing/2014/main" id="{F42CC93E-5596-4C4E-8552-0C328B7D4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8194" y="1884567"/>
            <a:ext cx="430576" cy="430576"/>
          </a:xfrm>
          <a:prstGeom prst="rect">
            <a:avLst/>
          </a:prstGeom>
        </p:spPr>
      </p:pic>
      <p:pic>
        <p:nvPicPr>
          <p:cNvPr id="84" name="Imagen 83">
            <a:extLst>
              <a:ext uri="{FF2B5EF4-FFF2-40B4-BE49-F238E27FC236}">
                <a16:creationId xmlns:a16="http://schemas.microsoft.com/office/drawing/2014/main" id="{C9B16BC9-834F-D74A-8724-5F0B24C402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7659" y="1884146"/>
            <a:ext cx="619623" cy="372742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B3540DD6-C2F9-8645-9BC9-B8C3D8B681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9067" y="1838833"/>
            <a:ext cx="466010" cy="417650"/>
          </a:xfrm>
          <a:prstGeom prst="rect">
            <a:avLst/>
          </a:prstGeom>
        </p:spPr>
      </p:pic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F9AF6A4C-9933-F44B-9DA1-E1FFC1184204}"/>
              </a:ext>
            </a:extLst>
          </p:cNvPr>
          <p:cNvCxnSpPr>
            <a:cxnSpLocks/>
          </p:cNvCxnSpPr>
          <p:nvPr/>
        </p:nvCxnSpPr>
        <p:spPr>
          <a:xfrm>
            <a:off x="3888160" y="2112339"/>
            <a:ext cx="0" cy="1006324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8B71B84F-AC45-E146-AB9D-E45C19CE92E2}"/>
              </a:ext>
            </a:extLst>
          </p:cNvPr>
          <p:cNvCxnSpPr>
            <a:cxnSpLocks/>
          </p:cNvCxnSpPr>
          <p:nvPr/>
        </p:nvCxnSpPr>
        <p:spPr>
          <a:xfrm>
            <a:off x="8387990" y="2081649"/>
            <a:ext cx="0" cy="1006324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364C317-FF61-4E61-86C6-CF7819E2E1D8}"/>
              </a:ext>
            </a:extLst>
          </p:cNvPr>
          <p:cNvSpPr txBox="1"/>
          <p:nvPr/>
        </p:nvSpPr>
        <p:spPr>
          <a:xfrm>
            <a:off x="8770060" y="2649450"/>
            <a:ext cx="3165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Laboratorio de Innovación</a:t>
            </a:r>
            <a:endParaRPr lang="es-MX" b="1" dirty="0">
              <a:solidFill>
                <a:srgbClr val="456E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4584A047-36B4-4A00-9C1C-AAFEC2E04A4C}"/>
              </a:ext>
            </a:extLst>
          </p:cNvPr>
          <p:cNvSpPr txBox="1"/>
          <p:nvPr/>
        </p:nvSpPr>
        <p:spPr>
          <a:xfrm>
            <a:off x="152971" y="1259135"/>
            <a:ext cx="4366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Marzo 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DEBD77AE-D43F-4D03-9434-9491166A8B99}"/>
              </a:ext>
            </a:extLst>
          </p:cNvPr>
          <p:cNvSpPr/>
          <p:nvPr/>
        </p:nvSpPr>
        <p:spPr>
          <a:xfrm>
            <a:off x="453111" y="3848868"/>
            <a:ext cx="3368408" cy="28954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/>
              <a:t>126 </a:t>
            </a:r>
            <a:r>
              <a:rPr lang="es-MX" sz="1600" dirty="0"/>
              <a:t>IES se han inscrito para  recibir acompañamiento en uso pedagógico de TIC que faciliten y permitan:</a:t>
            </a:r>
          </a:p>
          <a:p>
            <a:pPr marL="285750" indent="-285750">
              <a:buFontTx/>
              <a:buChar char="-"/>
            </a:pPr>
            <a:r>
              <a:rPr lang="es-MX" sz="1600" dirty="0"/>
              <a:t>Capacitar y asesorar docentes </a:t>
            </a:r>
          </a:p>
          <a:p>
            <a:pPr marL="285750" indent="-285750">
              <a:buFontTx/>
              <a:buChar char="-"/>
            </a:pPr>
            <a:r>
              <a:rPr lang="es-MX" sz="1600" dirty="0"/>
              <a:t>Identificar recursos digitales y repositorios</a:t>
            </a:r>
          </a:p>
          <a:p>
            <a:pPr marL="285750" indent="-285750">
              <a:buFontTx/>
              <a:buChar char="-"/>
            </a:pPr>
            <a:r>
              <a:rPr lang="es-MX" sz="1600" dirty="0"/>
              <a:t>Mejorar el prcoeso de enseñanza - aprendizaje</a:t>
            </a:r>
            <a:endParaRPr lang="es-CO" sz="1600" dirty="0"/>
          </a:p>
        </p:txBody>
      </p:sp>
      <p:sp>
        <p:nvSpPr>
          <p:cNvPr id="49" name="Rectángulo: esquinas redondeadas 48">
            <a:extLst>
              <a:ext uri="{FF2B5EF4-FFF2-40B4-BE49-F238E27FC236}">
                <a16:creationId xmlns:a16="http://schemas.microsoft.com/office/drawing/2014/main" id="{0C13F830-D599-4622-ACCB-2ED993EF2E11}"/>
              </a:ext>
            </a:extLst>
          </p:cNvPr>
          <p:cNvSpPr/>
          <p:nvPr/>
        </p:nvSpPr>
        <p:spPr>
          <a:xfrm>
            <a:off x="4419549" y="3865316"/>
            <a:ext cx="3840031" cy="287903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>
              <a:buFont typeface="+mj-lt"/>
              <a:buAutoNum type="arabicPeriod"/>
            </a:pPr>
            <a:r>
              <a:rPr lang="es-MX" sz="1600" b="1" dirty="0">
                <a:solidFill>
                  <a:schemeClr val="accent1">
                    <a:lumMod val="75000"/>
                  </a:schemeClr>
                </a:solidFill>
              </a:rPr>
              <a:t>Paso a Producción Plataforma MEN</a:t>
            </a:r>
          </a:p>
          <a:p>
            <a:pPr marL="269875" indent="-269875">
              <a:buFont typeface="+mj-lt"/>
              <a:buAutoNum type="arabicPeriod"/>
            </a:pPr>
            <a:endParaRPr lang="es-MX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69875" indent="-269875">
              <a:buFont typeface="+mj-lt"/>
              <a:buAutoNum type="arabicPeriod"/>
            </a:pPr>
            <a:r>
              <a:rPr lang="es-MX" sz="1600" b="1" dirty="0">
                <a:solidFill>
                  <a:schemeClr val="accent1">
                    <a:lumMod val="75000"/>
                  </a:schemeClr>
                </a:solidFill>
              </a:rPr>
              <a:t>Habilitación servicios disponibles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69875" lvl="1" indent="-269875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Generación de conocimiento: Webinar ASCUN y RedUNETE y documentos orientadores</a:t>
            </a:r>
          </a:p>
          <a:p>
            <a:pPr marL="269875" lvl="1" indent="-269875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Asistencia Técnica a IES: Plan Padrino</a:t>
            </a:r>
          </a:p>
          <a:p>
            <a:pPr marL="269875" lvl="1" indent="-269875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accent1">
                    <a:lumMod val="75000"/>
                  </a:schemeClr>
                </a:solidFill>
              </a:rPr>
              <a:t>Comunidades de Aprendizaje para la innovación educativa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: RedUNETE</a:t>
            </a:r>
            <a:endParaRPr lang="es-C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7F224714-075D-48C5-9A03-82C24AA39112}"/>
              </a:ext>
            </a:extLst>
          </p:cNvPr>
          <p:cNvSpPr txBox="1"/>
          <p:nvPr/>
        </p:nvSpPr>
        <p:spPr>
          <a:xfrm>
            <a:off x="8045573" y="1271725"/>
            <a:ext cx="4366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456E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Mayo-Julio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DB12572-E194-4915-82D3-035B480725DB}"/>
              </a:ext>
            </a:extLst>
          </p:cNvPr>
          <p:cNvSpPr/>
          <p:nvPr/>
        </p:nvSpPr>
        <p:spPr>
          <a:xfrm>
            <a:off x="8667043" y="3848868"/>
            <a:ext cx="3152878" cy="289547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Sensibilización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Generación de conocimiento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accent1">
                    <a:lumMod val="75000"/>
                  </a:schemeClr>
                </a:solidFill>
              </a:rPr>
              <a:t>Comunidades de Aprendizaje para la innovación educativa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Acompañamiento técnico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</a:rPr>
              <a:t>Mentoría y co-innovación </a:t>
            </a:r>
            <a:endParaRPr lang="es-CO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3F9DA61-F89B-44EC-9371-300CA5E38307}"/>
              </a:ext>
            </a:extLst>
          </p:cNvPr>
          <p:cNvSpPr txBox="1"/>
          <p:nvPr/>
        </p:nvSpPr>
        <p:spPr>
          <a:xfrm>
            <a:off x="7458758" y="233573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75BC9A3B-1728-4C3B-B5E7-6CBFCBB3B7CC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84E3B13-88D3-428D-B71A-7561DBFF8768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Estrategias MEN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6A8BE53-0240-4BD8-A704-EB362691A6F1}"/>
              </a:ext>
            </a:extLst>
          </p:cNvPr>
          <p:cNvSpPr txBox="1"/>
          <p:nvPr/>
        </p:nvSpPr>
        <p:spPr>
          <a:xfrm>
            <a:off x="256082" y="761472"/>
            <a:ext cx="1071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436CB7"/>
                </a:solidFill>
              </a:rPr>
              <a:t>Plan Padrino &amp; Laboratorio de Innovación</a:t>
            </a:r>
            <a:endParaRPr lang="es-CO" dirty="0">
              <a:solidFill>
                <a:srgbClr val="436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63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9AD1FE2-ED81-47C9-8E36-A24E4E49647F}"/>
              </a:ext>
            </a:extLst>
          </p:cNvPr>
          <p:cNvSpPr txBox="1"/>
          <p:nvPr/>
        </p:nvSpPr>
        <p:spPr>
          <a:xfrm>
            <a:off x="979030" y="1350128"/>
            <a:ext cx="999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s-MX" sz="1800" dirty="0">
                <a:solidFill>
                  <a:srgbClr val="436CB7"/>
                </a:solidFill>
              </a:rPr>
              <a:t>Departamentos de la Sede principal de las IES participantes </a:t>
            </a:r>
            <a:endParaRPr lang="es-CO" sz="1800" dirty="0">
              <a:solidFill>
                <a:srgbClr val="436CB7"/>
              </a:solidFill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FD74AF1-A372-4BD5-AF1C-398B612F1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424113"/>
              </p:ext>
            </p:extLst>
          </p:nvPr>
        </p:nvGraphicFramePr>
        <p:xfrm>
          <a:off x="979030" y="1808927"/>
          <a:ext cx="4634336" cy="46843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3421">
                  <a:extLst>
                    <a:ext uri="{9D8B030D-6E8A-4147-A177-3AD203B41FA5}">
                      <a16:colId xmlns:a16="http://schemas.microsoft.com/office/drawing/2014/main" val="3377369041"/>
                    </a:ext>
                  </a:extLst>
                </a:gridCol>
                <a:gridCol w="894896">
                  <a:extLst>
                    <a:ext uri="{9D8B030D-6E8A-4147-A177-3AD203B41FA5}">
                      <a16:colId xmlns:a16="http://schemas.microsoft.com/office/drawing/2014/main" val="1744417376"/>
                    </a:ext>
                  </a:extLst>
                </a:gridCol>
                <a:gridCol w="1514175">
                  <a:extLst>
                    <a:ext uri="{9D8B030D-6E8A-4147-A177-3AD203B41FA5}">
                      <a16:colId xmlns:a16="http://schemas.microsoft.com/office/drawing/2014/main" val="3549563350"/>
                    </a:ext>
                  </a:extLst>
                </a:gridCol>
                <a:gridCol w="811844">
                  <a:extLst>
                    <a:ext uri="{9D8B030D-6E8A-4147-A177-3AD203B41FA5}">
                      <a16:colId xmlns:a16="http://schemas.microsoft.com/office/drawing/2014/main" val="345587679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Departamento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ALIADA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ACOMPAÑADA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5908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ANTIOQUIA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5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22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15547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ATLÁNTICO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5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6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19135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BOGOTÁ D.C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24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41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90523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BOLÍVAR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4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35278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BOYACÁ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 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223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CALDAS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4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04126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CAQUETÁ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3819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CASANARE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45793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CAUCA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4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03390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CESAR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34470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CHOCO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691778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CÓRDOBA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 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90075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C/MARCA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03234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GUAJIRA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8516201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99A6220F-B496-44C0-A2B1-D0684E4B7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469559"/>
              </p:ext>
            </p:extLst>
          </p:nvPr>
        </p:nvGraphicFramePr>
        <p:xfrm>
          <a:off x="6096000" y="1808927"/>
          <a:ext cx="4914588" cy="4928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6694">
                  <a:extLst>
                    <a:ext uri="{9D8B030D-6E8A-4147-A177-3AD203B41FA5}">
                      <a16:colId xmlns:a16="http://schemas.microsoft.com/office/drawing/2014/main" val="671105340"/>
                    </a:ext>
                  </a:extLst>
                </a:gridCol>
                <a:gridCol w="1021213">
                  <a:extLst>
                    <a:ext uri="{9D8B030D-6E8A-4147-A177-3AD203B41FA5}">
                      <a16:colId xmlns:a16="http://schemas.microsoft.com/office/drawing/2014/main" val="3504064797"/>
                    </a:ext>
                  </a:extLst>
                </a:gridCol>
                <a:gridCol w="1461484">
                  <a:extLst>
                    <a:ext uri="{9D8B030D-6E8A-4147-A177-3AD203B41FA5}">
                      <a16:colId xmlns:a16="http://schemas.microsoft.com/office/drawing/2014/main" val="121947863"/>
                    </a:ext>
                  </a:extLst>
                </a:gridCol>
                <a:gridCol w="1005197">
                  <a:extLst>
                    <a:ext uri="{9D8B030D-6E8A-4147-A177-3AD203B41FA5}">
                      <a16:colId xmlns:a16="http://schemas.microsoft.com/office/drawing/2014/main" val="411947518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Departamento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ALIADA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ACOMPAÑADA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83019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HUILA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3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42128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MAGDALENA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94566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META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14463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NARIÑO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3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9946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NORTE DE SANTANDER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2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02331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PUTUMAYO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82471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QUINDÍO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 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80183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RISARALDA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014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SAN ANDRES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18761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SANTANDER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6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9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03132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SUCRE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24925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TOLIMA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6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6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01177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VALLE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10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69371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b="1" u="none" strike="noStrike" dirty="0">
                          <a:effectLst/>
                        </a:rPr>
                        <a:t>Total general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30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96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1" u="none" strike="noStrike" dirty="0">
                          <a:effectLst/>
                        </a:rPr>
                        <a:t>126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5971326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EB34F56D-3887-4F09-ABBB-AE6F32B45161}"/>
              </a:ext>
            </a:extLst>
          </p:cNvPr>
          <p:cNvSpPr txBox="1"/>
          <p:nvPr/>
        </p:nvSpPr>
        <p:spPr>
          <a:xfrm>
            <a:off x="7458758" y="233573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613D3E82-FD5B-48E1-9EED-F7773DB7CC18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8303212E-C159-4BBC-AFDC-006F43DB50BE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Estrategias MEN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8F905-CC79-44CC-A8DB-C3ABA42D5D38}"/>
              </a:ext>
            </a:extLst>
          </p:cNvPr>
          <p:cNvSpPr txBox="1"/>
          <p:nvPr/>
        </p:nvSpPr>
        <p:spPr>
          <a:xfrm>
            <a:off x="256082" y="761472"/>
            <a:ext cx="1071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436CB7"/>
                </a:solidFill>
              </a:rPr>
              <a:t>Plan Padrino &amp; Laboratorio de Innovación</a:t>
            </a:r>
            <a:endParaRPr lang="es-CO" dirty="0">
              <a:solidFill>
                <a:srgbClr val="436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514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4954" y="6098086"/>
            <a:ext cx="3904346" cy="742715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4830080" y="1159590"/>
            <a:ext cx="5888719" cy="107721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Work Sans" pitchFamily="2" charset="77"/>
              </a:rPr>
              <a:t>EDUCACIÓN PREESCOLAR, BÁSICA Y MEDIA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4348256" y="2920"/>
            <a:ext cx="172278" cy="113968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BE02CDB-AA4C-EE47-AF4F-24547DAE3885}"/>
              </a:ext>
            </a:extLst>
          </p:cNvPr>
          <p:cNvSpPr txBox="1"/>
          <p:nvPr/>
        </p:nvSpPr>
        <p:spPr>
          <a:xfrm>
            <a:off x="7774991" y="2930104"/>
            <a:ext cx="40230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Principales lineamientos y medidas para la Emergencia Sanitaria</a:t>
            </a:r>
          </a:p>
        </p:txBody>
      </p:sp>
      <p:sp>
        <p:nvSpPr>
          <p:cNvPr id="2" name="AutoShape 2" descr="data:image/jpg;base64,%20/9j/4AAQSkZJRgABAQEAYABgAAD/2wBDAAUDBAQEAwUEBAQFBQUGBwwIBwcHBw8LCwkMEQ8SEhEPERETFhwXExQaFRERGCEYGh0dHx8fExciJCIeJBweHx7/2wBDAQUFBQcGBw4ICA4eFBEUHh4eHh4eHh4eHh4eHh4eHh4eHh4eHh4eHh4eHh4eHh4eHh4eHh4eHh4eHh4eHh4eHh7/wAARCAIlAT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WR5E+6xqeK9kXhxmqLTiP7wOKkiuIJejivn7tHreza2ZqQ3kLfe4NTiOGQZVhWWIg33TSeXKn3Sfwqkw5pLdGk1sw+6TTf3kdVI7u4Tg81Ol+rDDrQHPFk6XbL96pIrpJDg1WaSGQdarSFEBYNgVSk0HLFl7UbaG4t2UMM9q52fULbS4C0rAyjhVFR6rqs0cD+STgd6z/AA/o81xcf2lqhLc5RD2qlK4uTlJdN0+61e5+334YR5yiGtqa3AXYBgDoK1YJIQoUKAPSpjDDMOOtEbdCZXORvtNe6QQwj5ia9b+EnwrhFlFq2rEgNhooh1b3P+FcZ/Z7o2+Nue1dRoHj7xFolslmViuLePhQ68gemafLByvNXRnPmt7p7vGojjVFXCqAAB6U6vP9C+KWjXSqmpRS2Mp4LfeT8+v6V2NhrGl6gB9jv4Js9Ar8/lXowxFNrRnG4SW6L9FFFb3ICiiimAUUVz/jHxfovhazM2o3A80j5IEOXb/ConOMFeTshpNuyNDXrLSLqxdtYhtnt0BLNMBhR65PSvkr4iy6O+u3UWi/NarKfLPtWp8QviBrPiu7dPNeCyz8kCHgD39a5zTNJmunHyE5715NWqq0rpWO+jScNyrptu7uMKc133hq21GPa3mME9DUuhaDDbKrSKCa1rzUrSwjxkE+goSNrGmsgjjzKwHHJNMgvrWXKxyKcds1xOo61PdsV3FI/QVmCV4juhmZT9aeoHoV1aLPlt/PpWdPYyJk4zXNWfia8tW2zDzFHet/T/FFjc4R2Ct70+YTgQyRkGmNGQtbRFtcruRlP0NVbi1Yfd5FUmTytGNImc1XZe1ak0JzyCDVV48GqTEZs6VTkX5q1JkxmqEy8mhlIrQL+9NXUWqcJ/flavL1FNITZKOlKBS96CrYpBciuYFYEFa5++t2hkypK/SuqkFZuoW3mRn1rJxTRpGVjn01C8t2+WQsPQ1q2Gvu3yzR/jWPdRsrEEdKLZc4rPkRbZ2NtfWc4+YgGrItoJeY3FcnEtWrd51IEbsPxqbEcqZ0D2Eg+7zUElo7IUdTg1mS+JnsbhIGbzD3xXTadrOl3SorTR7yOQTQkmS4cuxhS6VHIY852IcketbUUMboqhcADgVfSXR55/s/nxhu/NatlpcQIaNg69sUOEktNSeZo502Emfljb61H5ckWetel6ZZ2u0Kyj8avS+GtPu0/wBWufasHVadmi+Y8ojnkTrmpluUb76iu6v/AAGCC1vIQfQ1zeo+FdTtSf3Bceq1arLuGjMp4LeYccGmJaXFu4ltZ3jcdGRiD+lJNa3Fu22RHQ+4xTRcSx+taKa6kuB0mkfEDxTpI8uWRL2MdBMuSPxGDXZaB8VtLuNsWrW8lnKeNyjch/wry1bxW/1ig0jfZpecAGtYVHH4WZSop9D6O07VdN1GMSWN7BcL/sODVqWRIo2kkYKijJJOABXzJHHLBMJrWd43HRkbBFS674h8S3elNp1xqlzJbkcgsct9T3rq+tztsYvD67ne+PvjBZ2SSWXh5RcXPKmdh8q/T1rw3Vr/AFLXL97q9nkuJpDksxzS2WnzTNtwc56muo0rSYbZQzgFq4puc3ebudVOmo7GVovh8sRJMOPSuqt4rWyiz8q4FVrq+jt12pyfase5uJZn+Zjj0pxRbdjT1HWmYGO3GB61gTs8jlnYsfepTUTLzWiQiCSq0zMOlXHXNVZ1wKY0VZJTiq247ieh7VM4602JAwJpFXLVjqeoWeDHMSvoa6HTvFTNhblMe9c0kZIqRI+KTQrnf299a3a8MpzRNaq33DXEQO0TfIxX6GtWz1e4h+8dwoTYmkaV5bOoPFZFzGwU1sx6zbzDbJhT71FcG2lB2EEn0q7i5TnIPluhmtCM7n45NJHplxPffu1IX1rotN0qG2G5vmb3qlqQ1qUrOxllwxGBWvDp8SqNwyatKoA4GKeBVqxJy7CoZk4Jqe11LTLxcpKFJ9asG3jkX93IrfjXKpo05WjktYtcfvFHFULYV2F3p0jIylcjFc6tm0EzrINo96qTVrlK+wQRljUWoX3lf6LZjfO3UjtUdzeSTSfY9PXc5+8/YU4Wn2CEqvzzt95jWSVzRtRMe82WUTbj5ty/UntXPATG43LI6tnqDW9qdvIELnJYmut+FPw41DxRqMbtG0VopzJKw4A/xpSvflRk5K12U/hr4L1rxRqai2MoVeXkLYAH1r6k0HwXpen6JFYzIZpgo3zZ+bPtWp4b0HTfD+nJZabbrEgA3Nj5nPqTWpXoYfBqCvLc4alZyehykvhFkJNteZ9FkX+tVpbHUtPbmNnX+8nzCu0orWeFhJCjWkjiotXaM7Z4yPqMGtG2vrG44LLn0NbtzZ2tyjJNAjhuuRz+dYl14SsZMtbzTQN7HIrjqYB/ZNFWi9xLrRdNvkO+GNs+1c3q3w9sZgWtiYm9ulaNzo3iPTstYXCXUY/hJwfyrObxpdaZMLfWbGSB/cYrinQlTeqsaxk38LON1jwPqVnlo1Eqj061zF1Y3NuxEkboR6ivbbbxVo1+uFnQE9jVfUbHTr5SVEbZ9KwdVxNoyfU8QaWaP1prXxC/vOleg6z4VhyzwjFcdq+iSQo3y5/CtYV0+pWhl/aFA3x4GTWikhliGHwcVlzW22JR0NIwlj+6TW6mFuxbmtWJJzmoTCwqJbuVDzk1PHfRnhxWikiXFkLLionXmr+6CUcMM0x4cDPWquIohfWq1ytaDpzVeZRTC5kzR+1Jbx/KauTIMH1qO3X5TQhtiKuBxUiL8tPVOKUdKTBMZtpw9Ku2ljNcEHBC+ta9tpcMeCwyaFElsxINPnuMfLtHrW5pWkrAwaRixrQiiCjgAVaiSrshXFjjVR8qgVKFpyrUgWquSMVacBxTwtOC0AeL2i4UEcVoRXVxCQUlYfjVS2GIg1WggSLzZjha4ZI6Vqattrl1EuZiCg9awtUvrzWdR2Ww2QZw7ilihn1STC5S3B5PrWvDBFaxCKFQAOppx8wbXQv6Jp+n2tsI42HmH7zHrmp7jR1ky0bhqyMkHNTQ3MyH5ZCKq7J0Y6TRwsyNPEWjDAkAdq+i/CXiLwjDo9tZ6ffWlqiIAIWYI2cc5B6mvntdYmjGHUOKmi1Syk4lTafWrhVcHzIzqUlNWufVEciSIHjdXUjIIOQadXzRpWs3Vi+7StXntieyyEA10umfETxVYt+/aDUI/Rxg/mK6443+ZHLLCyWx7lRXmlj8XNPO1dQ0u6t2P3mTDKP611ukeMPDeqJutdWt8/3ZG8s/k2K6I4mnLS5jKnKO6N6impJHIgeN1ZT0IORXnvxF+Kmj+GI5La1xe344CKflU+5qp1oQV2xRi5OyO08Qa1pug6bJqGqXUdvAg6seWPoB3NfMXxg+JJ8XalFHpMDQW1uCqOfvP71y3i3xNrvjHVWuNQuJJAT8kYPyoPQCtLw/4cG1ZZ1/OvMrYiVXTZHfRw6hq9xnhiXWJmG52KeprtP7WvNOhDi8dcDoWrMuby20+Ly4QN3tXO391NdPl2OPSsHFSOh2O9sfHcrDbMyuKuP4gsbxD5mFzXlJBB44qW3uDEx812K46VlLDrdE2Ol16e184tbzAjPQGq3muFBYZFc3DcpFKWKEjOea1YdYt5AEYhaFBxEky550TnDcU1oVYfKwNQsYJhlGFQOs0fMbVakO7RO0ciHjNC3k0fBJIqqL6ZOJFJFI11FJ14NUpBdMvx6lH0dac89tKOGANY0m052mqc7MvQ1ophym5NtHQgiobZhytYf2qbcFUnFa+nKWTceprRMiRcp0AzIu4d6ei0+Ff36/UVIjpreMCJQBjirCJSwJ+7X6VYRK0bEMRKnRaVVqZVoECrTwtKq4qKe8t4Adzgn0p3sImC0O8afeYCsa51Z5DthGB61TdpZTlnJNZuqug1E4bT4wtuHl/h7U6CGTUp8yZWBTwPWsi6/tK2v5IWjcw5ODiux0ezuGsI5FTgj0rG12bcytYRFWOMRxqFUVA/er81vKv8BqtJGO/FDuSV1G6kI281MqhTRKobpTQ7lV2qvIufpVmRDmopE4phcy7xpI23Ruyn2NSafreoQyBfM3j3p9zGWUg1nwLiUrQ0hpnW23iFXwtxCD71fSbTbnlWCNXIotWIo5JGCxqc+1RqPc6+CXUrdGWy1a5RGGColOK5jVdHvLm/Dtuct1Y81saVp9xEBJNKygdiafqet29oNseHei9gUURaXottYRiSYAt70mo6k2DFANo9arL4jhlGJ0xUq3Gm3QyrqpoQ35GU5ZmJYkk00qcVrPYo3zRyKwqtLayL/DkVdydTOZc1FImRV5oSByMVDJGeaoLme8fFVZk5rQfjOaqyjn2p2C42BpE+6xFX4LqYDnmqkfQVZRaiUUNMsi4Rx860x4YX+6cUx42xu2nHc0qLxUcgnZkMlu6/daqkwkBwa1gmRVee3bqOTRqK3Yy5GKdq29DkEtuW7isadJPMK4rX8Nr+4ce9aRkZvc2IhkVLCn75frSwrxViFMSr9RTuM6i3X90v0FTqtNj2pCpZgOKimvkUYjGTVNoRbAA5PFQz30MQwDuNZU01zMfvED0FPSLam6TA9zU87ewWHXN9cTDCfKDVMxHlpGz9TST3YX5IV3H1qrIzEbriUAemazbvuVaxL5kUZwvzGkZp35BCCsbUNfsrPKQjzJPQcmsWXUNe1Ft1vEY0HTNNRYc3Y9KmsbabPmQqfwqSG3SGMRxrhRVorSba6CCs8anqoNVJ7GCTOVxWiy1Gy0guYU+jr/AAMRVGbTLhD8pyK6dlqJlqeVDTOUktplHzIagcY6qfxrrXjB6iq0tpC/VBU8hVzlXjD54rJaIreFa7SXTIz904qmdF/0jzs5o5Wh3MyxsXmYA8Ct6NbHTYtzlS9Ubxri3GyOP8ax5/NlfdKWz71k7ml0WNb16eYlIfkjrFDbzuJJJ9aszwhlNMFuFUEUWFcryKT0quQyngkVdfaq5JwK8+8feLltg9hp7/vfus47fStacHN2RM5qKuzf1Xxjb6K2xrzzJcf6tWyfx9K5+6+LmoRy4htUZfRm5ry+6uHkdnkZmkY8moo1Zm+VSx7V3xwkFucksRN7Hpz/ABd1iQgJbWsY9xuP61qaP8ThMwjv7RevLIf8a8gEO1uTlu9SLIydwqg1Tw9PsR7Wfc+jdK1jStWUNazgseqnqKnvoSoOzkV4FoeqSWs6yW91IrA8Y7/hXsfgvxHDq0Kw3TbZF4OeBWFTDuOsTenWUtJG1Yws6jAya2LLTSxDSDAq7ptrBHH+7w3vV9I+K5rG9yhfQpHYuFUdKxbdMpXTajD/AKDJ9KxLeP8Ad1MnqIaseRSvHxVlUpzJmpE2Yt3ENzHHarPhlcxuPenXseN2PSneFF+ST/eqIvViZuxx8VKExz3FSwpxUhXqMVVwHQTSTRgyMcDtUhmhQfMwrGluyHdNwjRTiqNxq1pA21pNzelOKb0BtI6I3wHywpz60qQ3Fz80jhF9ScVztvql1cHFrbEf7TVp21rd3BBurhm/2V6VuqaXxszc2/hQmv8AnWelvNblSytge9c6lrqWpOPPlKRkdB3rpfF8Pl+HNq8YcUmlNGIkZ8dBWcLKLaBt3SKum+HbaLDeVub1atyDT441wQBSPe/wwx5qIx3k5yzED0FYSlJmiPDtI+Ofie3wLyGyvUHfaVY/ka6/SfjzpMuBqWk3Fue7RtuFfLwhA5RmQ+xqVJLuP7twSP8Aa5r3HhoM4VVkup9k6X8UfBWo4C6skDn+GYbTXS2mqaXeqGtb+3mB6bXFfC6X10v340f6cVbtNamt2DRG4t29UYj+VZSwvZlqs+qPuYgHpg/SoytfP/wE8Ra7feNLWwuNSup7WSJm8uRywOBx1r6HaNu4IrlqQcHZm8JcyuVGSo2SrbJTCtZllMpSbatFaaUouO5RljDdQDVSazhbqgrVaOoXjpgYc+lwtnAxVKfSSv3W4ro3Q1zvjTWoNB0K61KcrtiQ7VP8TdhSSuO9jzP4n+IP7JU6bazD7S4+Yj+Ba8cupXklMztksc59BWhqN9c6xeTX119+4YufZaovCWRBz8/zAe3YV6VKkoKxxTm5MisLd7y42847n0Fb0FiFUJGnsMd62NB0aK1sQ9woaQ/Mw9/etRbLNq0jNy4ONo6D/CuhQZi5HD3sQjzjGeh4/lWNcfKx3ZPoBXVarauztEq/OB82Oiiuf1GFLddoOW7nvU2KTKcExjcEDH0rqfDOrPb3KOVY5PbmuPGd2WJHpWxo0kUbA43nOcYzQJnvHhHxbDGVLyF7diAxzzGfQ5r0/TpormJZI2DBuhFfPGlS293plwiq8bKhYYHy5Feg/CnxGt1EkEkvzbQBk9cVx4ijb3onTRq3Vmel6on+gyfSufhT93WzqF8kloUXnPFUIo/3debJ6nSNiTJqUxdKmgi4zUhTipbAx7+MZf6UvhCINHKf9qp79OJD7Ung9T5cv+9WcHqyWb8acU5l61LEO9KVyWrS4HG62g+zsTkZmApbfRbf7cZNm4sAeal11QLQ+n2gVMLiU3GIV6KBmuhO1Nmf2jXs7OKNRuwoFaEM9rFwuGNZFta3MxBkc49K2LGwjUgtWKldltGb49bHhppeg3rVTSLYSJEwJwVFRfFvVrfTtGtrN+WuJVVRTNMkuZYYwnyLtAGKun/DZm/iR0YW1t1+dlzUb6iM4hiLD1qK209m+aQlj71dSGCIYZlWsGanwhThSAUvavpjzhy1MuCp6VCtTR9DSYH0P+xhpVpqHxTiN5CsqRafIyq3TPAzX2RdeEdHmyViaM/7LcV8h/sRSD/haKLnltOl/TFfbdcvsozb5kVzOOzOKu/ANu2TBdkH0Za5vX/CN1piLI7xvGxwCpr0/UL63sYt874PZR1NcZr2qTamwUqEhU5VB/M1y140qekdzopSnJ67HCy6dMvQZqtJbSr1Q11xjpjwqeqiuXmOmxxzow6qRUbLXWyWULdUFVJ9LhIJ6U7hynJ3SnGxep/QV87/AB98RNqWuw+HLN829uw87afvP6fhX0F8QbqLw74ZvtVkk2lUIiz1Ldq+Qw0s+pSXkxLSOxYk8kk114aF3zHPXlZWHQ2u9GiB+Z2EYA7CpWEa6rG3ARThAR1C9P1qzDtiupHX/llHx/vGsyeTzNVC/wAMceM+ld6OQ3JdSZ5CisAn8RPSrthq5ZhGuSB2Pf3NcpNIzNsXoKkgkaMhVYj19TVqRNjttQjRtKIsokeVmy7964TULMRlpJmy3vXWaNfcLbszAHg47Cs3W4Fe7ZyjHn5U64HrVSV9RxOJuFO44B/KpLNgsq5P5V2mm+APEOtgS2+nSxwHpJINoNaH/CpNZhcNLIEH+wua5pVoR3Z0ww9SSukUfB160dyY1wC4Ibd0x71J4Xv5NM1W4s1fDRTFkI9M5rc0/wAA6pasJFcyY9sVgeJ7SbTPEEUzr5ZYYfPc0e0jPREujOnuj3zS76K8tIJY+kig/jWzEnyCvNfhpfyyLHa7SVU/iBXqdsmUFeLXjyTaOyLukx0S/LjFP8vHFWIY+Kl8rnpWTYGHqEfySfSmeDk/cS/71W9TTEcn0qPwav7iX/eqIbsTNxEp5j+RvpU8acU6dcQtj0rQDgPErD7CI9wDPcgD86vQNHa3WyQ7iFFec+ONbkPjTT9JRmAE+5vevSLWONrwGYgfKMk10uNqWplf3zThupJMCNMCrnk30kDNECWA4FQLqGn2o4/eN6CkfXryT5bWERr6kVhGaRo1c8f+MVzqdz4w0VbqCSG2SQLz0LZr0q0nt7NI0X5ztB4p3xC0FNf0e0kZh9pgcOPrVexsVt4la6lG4AZ5rRVo+y5epHs5OdzX+3XEwAX5BQInfl2JNUJNXs7cbY/nPtVc6lqVxzb25C+9c+p0Kn3PjoUtNFKDX1J5I8VIvSoxTx900mB7T+yzqF1YfFXRpLWUxu8UiH3BHIr7cGv3/llcRlv72OlfCn7NLf8AF1PD/vuH6V9u+XXkYycoVPddjoppOOqILl5Z5DJK7Ox7moTHVwx0hjrh1NlIpGOmmOrpjpjLVFKZTdMCqd1wpx17VoSjisfXblbSzeZzgAEmqRakfP8A+0tr5uJodChb5Ivmk9yeleI6Ym66l3fdiHT1NdL8QtYOr+JLi7kYkPIz9c4UcAVzNruSzZiCGmJx+NezRhyQSPPqS5pNjp5lW0HGDK+c98VjGZpL+ULwTjFX9Vfa4UDlVxWG0mNUlizgkD8K0RJpBiB5aZ929afG/O2MqP7znoKqNIFXZHnHc9z+Nbngnwpr3i7UUstGtSyA4knIxHGPXPc0OSjqyowcnZF/wwj3OpRWdjDJczSNwqjLMf6CvoX4efDKztWTUdagjuLo/MsRGVT/ABrV+GPw20vwbZARf6ReOB51w6/Mx9B6Cu9jXaK4auKcvdjsenQwih70tzPu7SKNQqoqjHAA4FZMtpGzfdH4Vv3+cgdqyXADH61xyR3wM42sKjGwAV5D8cdBWXTHuEVQyncuBzxXssvBJ61yHj+zN5o042g7VJPFOm2pKxnWinFnl3wTuZ5LloZPuhQc+le72kTLGMnI7V4d8HrZ4PEctspG0Jk/nXv1rHmJT7U8dbnR5tG/KOhSptnan26YJqYLzXHc0MHVotsEv0qDwXGTbyf71ausRf6LM2P4apeCR/o8g/2qiL1YmdAke1aZc8QP9KshSar3q4hc+i1TkB8+eKdKvLzxxBqUFu3l28vzNjrXoVvZ3FxcLLIzBCozUsuoxLI8NtaGRt3PHelWHV7zqRCnoKuVduCiONFXvcvKllaLmR1zVebWoFO23jMjewpYNAUndcStIfc1q22n20IwkSj8KxujZJIwzPq95xGhjU+tSw6HNKQ11Oze2a6FYwOgAqQR0c/YdzNtdJtIfuxAn3q+kKqMBQBU6pUqRH0pXYj4JxSgUopR1r688QVacOhpBTx0NJjPU/2bm2/FPw57yEfoa+5+9fCP7PUnl/Ezw25/5+Mfoa+5TcLnrXjY7+IjopK6LPFIcVVNwPWmtcr61yI0sywxqJ2FV3ul9ao3epQxj5nH51aiUoss3LjPJ/CvL/jn4gj0nwxMiyYnuAYkweRkcn8q6DWvFEMW7Yw9BXzt8avEralq+wtujt04Gf4jW9CClNIdVOELnmt4WlnmbPDYRaJCN8MfRUOabbf65d2DtUu39P1qJWyzk88V6rOJFa/bfdEjJ5ArnZQZNdkC5Zi+B71vNzNu5+9Uvw+0n+0vFm9l3L51S3ZNlxjzNI9F+Fnwnk8QSpeay7pagg+UvG7619L+HNH0nw7pa21lbQ2tvEP4RjP1qHwbpsNhpUEaqAdozW5qVnaXFm0M2drCvLnVdR6nsQpRpqyRzWqeNdOtZjFAfNfOCewqxZeKLK52K0qIzfwk1jar4O0m4QqlzJCf7wx1rzvXvCV3Z3nmWuqSOFORtOCK1iqdtSG6l9D3GWZZl3K2QR2qhKMk4rgPCmq6rZutvfXBlTPUjk137MNof1ANRUiuh0U5NrUqXC4qGbS3vtNmEa7ieMVFquo29uVEsirk9zWn4M12wk1K3s1mQtJIAMH1NKlH3iK8/cPGPh9pc0HxC1GPaV8tvLx+te3wptjC46CuVstOii+I/iC/iwI5Lxo044yOtdpFHxXNi53qtdjigvdRFGuOgqYLmpEjqVI65blGfq8OdNmOP4TWT4IT9xJ/vV0eqx/8Sub/AHTWN4Hj/wBHk/3qhMGjd2cVDcR5jb6Vo+Xmopo/lYY7VVwOKsrSNXkYIMlz2q8I/apkhKu4x/FViO3Zu1Q9zVbFQR04R1pJZE9amSzVe2aVwuZaQsegNWorF27YrUt7bc6qBjJrorTQ/lBfmrhGU/hJlNLc5eDTl43c1oQ6dheIjXUwaXDHj5RmrLWyYHFbrDS6mLrI/LEU4UwdactfUnmkg607tTAaeOlSxnf/AASl8nx54ekz0uh/Wvs59SAJ+aviP4VN5fiXR5vMClLpcDua+orjV+vzV5GYO00ehhIc0WdpJqoH8VVJ9cRB9+vP7/XxGDmTJ9jWU2q3V3JtTIX1rhVQ6/ZJHd6n4pWNTh/1rk9T8R3V2xjhY5NZzxZUmVyxpkDQrMqBl3E8Cpc2w0WwaxP9j06W9upM7EJxXgev30l5dFn5Mjl/w7V6T8VNXk8oaVG2DI3P0HWvJLhvMmmkz8owor1sDT5Y8z6nn4mpzSsSJJ8srN14SmMdsLEdOmKYv+rVCec5onbEe1un3q7GznRXYtlB0AFehfBDTlbVVfbxvz9TXn8uPNXjHyivW/ghFtZJj1zWGIdqbOvCRvUR9L6WFW2TC9FrN8Q3V5HC7Wtu0rgHaua1NF/eWynqMVZuLUOhI4rybHr9T5w8Ya78QLW7WS8kaxgdzhooyyIvqxAzVPSdT8TnRLHXtQlWayu5mizySMHg89jXtviKzfyZYbi0S5gfgj2rgrvw2lzts4IZ0tVOREHworqjVpuHLKOpg6FTn5oy0Ok8OW8N7HHIygkYIJrqdXAtrJXZv4ax9Gh+yRRRbfuqBR47vJf+Eem8tTvC44rGMtGjplF7nm3jb7ZrFyy2k21Rx161heG9B8U6RrdrfQSNJCsgP38lK55/FGrNqkVrDBHG73XkBXkYMP8AaI29PevW/hDrhuvF82j6rEIbyyiaR0PKuMdvWuuMalKzex59SVKpe250/hm3uGulmnbJlcyH6nrXbwx9qw9IhAvEIGAWJA9K6iKPmvFnPmk2Jq2hAkR9KmEfFTovWnhOai4jO1ZcaXOP9k1k+B4/9ElP+1W1rP8AyD5x/s1m+CB/ocn+9Sj1Bm+qDHSmPGCTVoKNtRuvzUwMzULNYrhcDqM1La2MkhG2M/lWpqkA+1w8cFRXR21uiLGFUDgVpCk5yZLnaKM/RvCrXMQmuJfKXPAA5rdh8L6VGgDRs7epatWyGLdRU1e5RwdGMVpc4p1Zt7nH67o8NtqNp9nXasjYx71vSafIsYEbAkCotcXdfWJ9JK16VOhDnnp2/IcpvlRktZzKm4rk+1IsLEZKkfhWvRWrw67kc7PyJFOFXG02UdHU0w2NwvYH8a7bmRAtSCpYrSQnEmU98Zqc2WI1IlHPXPagDa8Av5er6fIFyVnBz6V7jNd3VwSFyoNeFeDW8rUbElgAJxkevNeyNqTSNst0J968bMviiejgpWiy+kCAhpm3H3pl5qkdr+7Ree2KbaWdzcOrSsVGakmsUN5yAxBrzlqdUpMqLLqF6flBRTWpp2nx2rfarmTJjBYkngVftLNsDOFFcv8AFjVF07RfsNtIRNcHYWB6DvTpxdSaiiJy5Vc8x8Xaw2pareXgOEZykI/2R3rm1Qm227sBpBkmn3Um8lBgogx9aa7EW9uMZOSxr6OEVFWR5cndkZYM5/HrSTHMqjsFpkTFizY74FFuSzyMeecCkNEiDzLogjOABXsnwoi8mOBcEfNXl+hWbyQSXbIdokCg17D8OIT51upHcGuXEy92x6GDhaVz3zw6v+jAdq2GVWWsfR28uEKOMVoPdBWA6muKKO9lTUrddh3DisX7OjS7VwDitLXNSijjJc4FccNWuLq/SO1+WNm2h/U0SSRtC7R1lhp6ebukGT/CKh1rTY71Z7UjAeNsfXFW9NW4UBZgWPrUjfJd/N3BHPuKULXRnUbszxXUfD9nNPG13a/Mh+SeMAMD9a6rwV4X0OxgufEFuZX1IIYHeVs5ViMH69q6C0sbZpDFKuSrEV0llplrcQzWkMIUGLJx6g9a1hzNNGGIjG17akWlWYEwY/w9K3I1Faen6NEllLI33ljyKz4x3rypQcUr9Tm5uZiBKcFqQD5aTHNQMyda/wCPSYf7NUvBA/0KT/eq7rf/AB7TD/Zqv4KX/Qn/AN6lHqJm+V4FIse5h9amx8opFHzj6irsIvatb7bu3/3BW7Gn3foKz9aX/Sbb/cFaiDhfpXpU4WnIwb9xGjZ/6gVNUNn/AKn8amr14fCjke5m6sM3Vn/v1pVQ1Qf6Taf79X6iHxy/roVLZBRRRWpB+bF14Llj/wBXeZ/3lrPk8K6hu2xyRufyr1G7h+U1St4Mz9K8RY+r3PS+rUzzf/hFNcY4S2DfRqjl8La9F97T3P0Ir27SbXMg4pPEBW3nhTgMe1VDMardtCZYWCPIPD2k+RLIt/pd4bosn2WRMBIzn5i3tivWtJslC5CgVlXV9DblYmIMkr4ArptNjZo1ycDFTisXKvGKkkrdh0aMabfK9yzDHHEu524HNZun3Ed9fyyW+GUPjNat3YtcWzQxZywxms7wn4autNV4Xf5S5YmuOL0Zs73RtMsdtbvcXMgVUUsfwr56+IevNq+sTTRtiMEpEPQeteqfGXW00XRxYRv+/uQd3+yleBzbyvnORub7o9BXp5fR09ozlxE9eUhLfOkYzl/aprhvmIH8K7agT/j9Vuu1KWaTIkJHVuK9Q5Ai5G1R7mp4omVPlGTyTT9JtvNiaV84yFFR6vdrZwSRxkGVwQPYVSjoFzd0rXFksBplvAoQSL5khPOewFex/DBd1xB7DNfN/g52W9ERbO9w3419H/DGQLNDngjivPxUbM9TCSb3Pa7RiFqnq98bJWkOSKnibEYYelZPicGSxdjXJex2rczCJ9Wk8y53JAD8qd2+tXJ7JGgVbcKkiYKkdiK5zS9U1u4Yw22mkiNirMTySOTxWnbavJEyC8hkiL/d3rgGtORmi5ty4df1qyKvcQRlQcEq3b15q9e69bzRrcGRV+TOc4rC1y9WaAqpUoRyD0rmJYbdmJkndkIwIy3FQ9BNX1O+sdWh1O6ubqHCoz8AfSu2+H0iyajNE5BzEa8g0C58i7CJwjpwB04r1L4RxtqGvylfuJGSzVpTbckzDEJKk0eiGPbYXGP+edczGvFd5dWkcen3AznMZ5/CuGTpXLjabg43POoyvcAKXbxSA/MRTzwK4TYwtb/1M30qPwUM2L/Wn62cxTfSjwMP9Df/AHqUQZ0Kr8tIv3x9RTs801eGB9xVoRva0v8ApFt/uCtNF+VfpWdrHMtr/uCtRB8q/SvXpr95I5n8ES3bcRD61JTIOIxT69GOyOZ7lHUv9fbf79Xqp6h/rbf/AH6uVMPikN7IKKKK0JPh6S+0+YfuryB8+jim2saNMCrKfoa86i1KxkUT3PgrUWhUfO0MTlR9SBxTbPxF4Hg1KC6jGrWJhcM0RckHHbmvFeA7M71ifI9w0W3O4Guc8Vw3M3jO2VFZoEjOfTNN0v4r+CWIxdSx+zLWnb+NPBd9dGX+14VJ/vCuVUKsHflNueEupi/8IrNfahHeMSDG+VFd3pmmbEG4Emn6brXhiYDydZsSfeQD+dbtrNYOheK+tXUd1lX/ABrOSqdUXHk6MjtLHjoAKnvpLTTLCa7uWVIolLOzHGBWrbWZ27j93rmvCf2kPGSKY/DenTcZ3TlT19BRRpOrNRQTmoxueY+Pddl8TeJrm9dj5O87F9EH3RXJ3Uu+Tk4VRz9anmdkhJzhjzzVB+Y1HPzNivpIRUUoo8ttt3ZNbkMRIe+KckZmuFQYNIkZ8qNFzk808stp8zH95npntWqRJbvb6GwOxWyI1/U1zU8n2qWSVzlwckeoqxfEXDNIwO0H9aqRwsbhdo6c5NaCLehKIdbgdZMru64xmvoLwLceVKnPcGvnqVoY5FdJCX6gqe9em/DvxJ9oCo+Q8WMk9xXHiqbaudmEqJOx9Sabcia0U+1M1OPzI1TsWFYfhO/W4skw2eK6UKJYx6ivLbPYRRR7jR5TqFjAkxZNrxMOCemfyrqLVtB8W2ccUY2SWiCPYy7cMev1rNhjU5jZcqe1ZmoaebVnvbO6e2nXHKMVLCumlIh01J6OzHeKvhxM008ml3TRwJGCF65b0FeOeMtI1fSNfgsftTszxCQx8HvXsD+INeFiyW2oxO7c5lXkH61yOraNqct3Z6zq0sUtxeZVNuMhQfQdKptcrdh3qp2qNWE0bT54bSKaYZKx9vU17z8E9LWz0Ka6486Z/nPce1eRX13bWNnJcXTbLWxhM0xPQhRnH416z+zpc3OofC2x1e63ebqEklzg9QrNwPyAqsLD7RwY6r7qijvtRXdYTj1jP8q8+HSvQr3/AI85v9w/yrz7HFc2Zr3onLh9mEYzzTn+7QvbihupryzpOf1k/upvpT/BPFix/wBqotb/ANXN9Kl8Gf8AIO565pRBnR1E3GPqKUNiomfJz71YHUaqPmtf9wVqJ91fpWZqQ/49D/sCtVR8q/SvZp/HL5HJL4ETw/cp9Ni+5Tq747GDKl//AKyD/fq3VW++/B/v1aqI/FIb2QUUUVoSfmponi3UdDlzYXV5YtIwaRo2Bz7YYEVqrrVl4jSa51y1uL8RLukEcqJI6554CdcV7g1lpkp+bT9Ok/3rZD/SmJpWkxOWj0mwjYjBMcKoSPwr59ZrTbu4fiew8umtpHzncw+CN9wmmWF5b20vSOcCUofZsjH5Vnz6Tpe1V+xeTGmCrhsyOD6+tfQ9x4N8JzFjJoFsSTk7WZf5Gs+5+Hvg2Y/NozoexW5k/q1axzakt4szeXVejR4Be6bZzl5LKaWydcbY0bcpP17V03hm80qxjhuHF4skW1mLXJO4g9AMV6ZL8MfCbEmIX0Oeu2UH+YNUbn4WaDHGTFqmpRqOcMUIA/75rT+1MNLe5H1Cuuxq6n8c5IdIZI9OhC+XtU7/AJhjua+fLy9m1jWbjU7jOZHL8npVzxrBBa6t/Y+nXEtwu7DM4GR+VUJ8QjykGAgwT6muvD0qcVzwW5z1JSvyyK17JubJPyg9KitV82UM33UJqOZTMdoOFX+dWCoh09tpAIHTvXZGJiy3dXFvbW6lMMw6nNYYm8+9aSZsgdqp3MzyPnop6Va0yEzsexHPNaoktFhGDFIu5WOP930NNurb5BGhO/19RVlo1RXkk4JalNzbKoJYbgOKCbmY1oqKjc5PH0rrvhvA02qXMYztEPOO1YM6SOvnRrlD93FXvCuvPoGqG88sSK67JFPde9Z1U3FpG1GSUk2e6fDbXGhuG0+4YiRDjB7ivWtLuhIduc5FeEX9q0kVprmlMTvQSIf7ynsa7vwR4pim8kzNgj5WB7GvFnHW57cJaWZ6xGuED1R1viP69avWlzFLbgqwII4qtqahlA4NOGhqtWcncWpk+Xlcnsa173TytpYmPLCEYGeeTUE6L5oU9e1c5+0D44Hg7wRFp+msDrt/G3kLnmNO8n+FbUo+0biYYupyWbZxPxY8XQ3eheIdE0+UOtqscV3MvI812wEH0719e/BO0Nj8KfDlsRgrYx8fUV8A6Bp6RfDLR1mZ3vfEGtr5pzlnVG5/nX6QeHLUWPh/T7NckQ20ac+ygV3wioqyPGqzcndlm9/485v9w/yrgRXfX/8Ax5Tf7h/lXny/drzMy+KJrhuo4HtQ1MLelKuea8s6Tn9b+7MPapfCH/IPJ96h1s8TfSp/B4/4l340RBm2TxTGHy/jTxTX+7VAdVqHItP9wVrIPlX6VmagPks2/wBgVqp9xfpXt0178vkccvgRJH92nUifdpa7FsYso38jfa4I9p25zmr1Vb4ZeA/7dWqiPxSG9kFFIzBRliAPU1Q1HW9KsEDXWoWsWW2/NKBzWhJ8bp9qjGYrmWM+7ZqddT1SHGXjcfUZrlU17SW/1fia3P8AvRMP6VL/AGvauCBrunSD3Zh/SvhvqNZdPxR9j7em+v4M6pPEF2j/AL22yPUHNWB4gjP3opMn2Ncd/aAOAuo6Y4/6+MfzFL9ulb5VnsGx2W4Wn9Vrr7Iva0u52ya3ak8q4rB8feJoLHQbiSNm3lSoHesr7VdY3COFh7Tof61xPjK6m1K7jtP4VOWXPU12YHB1KlVKcbI5cZXhTp+69TmLOBmMmoTjM02SM9aoX7hA3zDPvXQanPBZWwWQjcVwijqfeq+i+DdU19luWQx23JBNfWKB825HLvdM2FjQ7VHOB3p8Vtd3jbWVwGPzdq9a034YwwvHLc4kUjIG7r+Vbk/hDToUSOWERchQyjp7mtUkS5djwHWtHl091kUM0LDr3B96XTpFiuIpGxsK4NeweLvCJt7EwyDfbSg+XNt6N6GvHDZT2141pMNrhtvrVtIlPuX3CtcPIsiyRFfmA7VE1nbqTnDAqSv1qtFG1vfSwq3ynqM1pNCHSOSNvlTjFQMpWDfujB5gUk5VagvYSxByRxVn7HCFMjOyybiwI7VcWPzkVyvAXmgaZ638EL6PVPB7abcShprOQqgJ52HpW5q+gXEMpurE7ZO6dnrxXw/qV14b1OG/spDGWIzu5VhnkV9IaBf22taRBewnKSKDn0PcV5eJpOEuboz1sNWVSPL1Rl+GfHU1gVsdU3xsnGWrsIvF1lc4CTK2emDXLeIdGtrtdskCuT0buK8h+Mmsf8IxeWGjaFJ5Vykfm3Uy9cnotZUqbqOyNqlb2Suz6F1LxFpWn276jf3KRW8C75GJ6Af1r5u8VeMI/GXivUPEN6pRcGO3jPRIhwo+tccda1jWkH9pX81xGp+4zfL+VSW9hDNaupkMXlnIOcV6OHoez33PMxWJ9s/I9L+CZj1jxZ4fsdQaOK20+68zcB95Sc5Jr9AbbxV4dlQeXq9pjHQyAYr8zPCF3JpWqwahDuLW5B2E4VgfevZ554pHWf7Q6rKofbv9a5sfXnh0pRV0Xg8PHENxbsz7Ul1PT7ywuPsl7bzkRniOQE9PauJVuBXhXwovRb+NLNYZJP3gZG5PQivcgRXk1cU8QlJq1jpnhvq8uW9x+Pm4qQdKhZqeG+TJrEk57XOs1WvCH/IO/GqWtNkzVY8It/xLj9aIiZv1HIwK/jSbuDUQYt+dMDtr/wD1Vn/uCtNfur9Kzb8furP/AHB/KtNPur9K9uHxy+RyS+FEi9KSWSOGJ5ZZFjjQFmZjgKB1JPagV8vftrfFSTT4E+Huh3ZS4uEEmqSRtykZ+7F9T1PtXXHUwNv4yftKaFomdO8GLHrGoI5VrlwRbxkdcH+M/TIrxDWv2kPidqDnbrUVjGOiW9ui/wDj3U14sZi8ZRjnHSoHkOK0UEgPQfEfxd8fa1ata6h4q1GWBs5j84hT9R3riV1a+UkLdSAdcBuKzJGyM0wPgZIz+NVyIaZ71N8K9cz/AMgi2+qz/wD1qpyfCvW/4tFB/wB2X/61fSDDmmlc1w/2dQ8/vO76/W8j5nl+F+sbudElH0bNRn4a6jEBu0e9Bx1QZxX00y1C6Uf2fS7sPr9Tsj5fvfCV1pcBubi2v7dEbJMnAx6Vz9zeJarJdOMzOfkXNeu/H/WBH9j0RHABBmmx+leZeCPD8niXWxI0UjQRkBAo4z61rRoRp6ROetXlU1kafw48Ey61qEeoa1Gz+Ycxx+q19B2eh6fa2sUMaxm3Ee0xqvzKaf4f8PrpENq8ciM0aBGjPp/jXQMzSWm61jj3btoDDnk9vWuk5G7mBDo8NnO7iyLBl4Unjj+VVLrR7fVIZHt4wkucIpbArqp7NmE8iTNHNEPlIO4P6jHaubulMaGLMkMyAM3Xn3FIDlZNNV4rnS9UjbB4DAkgHsfavnv4g6fNpPiyS0m5dF/LHT619Y6lpAvNBmvreVZLiECTzTndx1x6+mDXzt8aNPzHZ65HJJNvcxSsf4D6VSGeWTzxyXSyR58xuG+tasI2xtETtZhkVmfZ/JvZJFX5SNw+tRTS3Et0yrlSF3YoGXp4x5b7id6ZyPWq9hcXO7BJRTxTo7kTWx3H94p+b1Ip75m4gU7UO7JoGdA1nFqGkJhtsqA4969X+DEzp4QCNLv8uQqR6V49pdzJFbIxjChmPWu0+HWvNpl49m6p9muHyRnnPqKwxNNzp2Rvhaip1LvY9U1nUBbxb/4uw96+YPHF9LqXiy+mlY4eTaCfQV9E69Zzz2rP5nlK6kK8nAAr5u8TzRz6zfNGo2ibapHtxXPg6Uo3lJHRjKsZWjFiaUVQZAJx1Aqy12szlVGI+y461nWcYOH5yvPHFa8NpDckmGZV3jODzg13nAza8LeTdWM9vMwQ+W2Cexxwa9O+HGrxeI9KGn29r5+o24EYQYzLgdRXjlk6WN2bC53PHMu1nT07V6H8Don0XxVYX1tI7yG6QoB127utYYmhGvTcZGlCtKjPmie8/Dfwh4kGv2+oT+H7uyt7bLySzLtXGOgr1NWr0DUW3aLdN6xE/pXnqfdU96+frYaNCyi73PQeIlXk5SRISeKN3FDdaawwDWAGBrH/AC2qfwn/AMg8/wC9VXVWyJan8I5+wNn+9TjsI3lOVNNjHzY9xSp0zSwrunQf7Q/nTQHbX2QLUH+4K1E+4v0rN1Ifv4F9FrTT7i/Svcpr35HHP4ImH8QPElp4Q8Han4ivmAisoGkAJ+838K/icV+ZPijW77xF4hvtd1KVpLq9naaRifU8D8BX1l+3v4vNroekeDLaXD3rm6ugD/yzXhQfxr46PSuymjJiE7W3fnTG6sv4in8kGoj95D+BrQQwfMCKiPWpekh+tNdfmNUM/QQrSbam20hWoAgZRUUqhVLE4AFWitc38SNTGj+DdSvt21khbb9TwKVxnzx4yN34s8eaitp+83TeUnPRRxXuvw18J2/h3RRD9ncuUHmkDv8AWvN/2bdMW71a81a7jYhVOxyMjceTXvdtECrFHxIRg5PY98Uo7GdR6lJp1LlWhl4bam1c4+tbOlRWCLLJMvzBcoo/h96qWkbpJM3yuoHU9DUM4eW9kZpHUvHtAT7ppkEztHCI5OJJpSwDKSKr/Z/MtHEyBmzgtuXp3LDOQf51JJao+lbnuUaRGPlOvH1GKz45havuuJyyycbQuc/X8aqIyGG7vNHu5YY4Yrq2lXy1l6ADuSO/1ryr4uaTY29jfW32crFcQ+fEv3vnzzz2r2G4jtr632+asCj93JtUg5I+8K848cSqlmlrdSIot2eFnlHIVu+PSmtGB8wDLhlbACjiomjDT/aI2+XG0/TFXbwQW+tXdqjB41dlRh0IqnD8heHnBJ6+tIpDLZbePG4ZYnOB1NX9PZTcD5Ag3DA9RVOwhjuFbZ/rc4+g71PzBerLxsTABoAua1bMl3F5MwUBTlP9qmaUk3nwyyuwZJVwvrzTL+RZVMu4lwcgD0qG0u5IJEaQ8M4OMUBY9h1CW4h053iQgtDwS2WzjmvB76Jm1K4Rmyd5yTXruqayLjQIhGrFip+ZTgD3NeN6jMZL2Vl4Xccn1qmEQikZWCIcBhg5q/BHMihYeZM5qjZtukUyJk9gO9aMmpL5arGhVxwcdakpj55LmGNY52BdxxgH5a6j4daxd6f4otZ4pTvt2Dp74rmnkkvEVypYKOpq/pVwdLuf7RaMP5TKuw980WJP020+6kvPA8d7MMST2ayMPcrmuPixtFbngfWLXXvhVZajaFSkligIH8JCgEVgRtwK8DH/ABRO6h1JsgGkk/1R9cVG7HNKT8uK4EbnM6o6jzV71oeFB/xLifes/WAMy1a8LlvsGPenHYRvK3y8VLaD9/H/ALw/nUEQOKs6ep+2wg95BVxWqE9jqNeluo72EQ27SAoMEetaMMmotGu61VDjuwqxctsMXA64rH+JGtL4d8CazrTEA2to7rk4+bGB+te5Gj7zd9zidTRKx8A/tM+KH8VfGLWrzdmC2kFpAOwVOP55rzQVY1S4kur2a6lYs8sjSMT1JJzVUGuyKsjMk4xUUg+U+xzUlRsOWHqKpAMm/hamv2NPbmDPcUw8ximhn6HEUhFSlDSFDmoAhK149+05qfkeGbTTFbDXc2WH+wv/ANevZJVIXpyelfNn7TF99o8ZW+n5O22hC4HYnk0mCOt/Zuj3eD7oeaUUzFs46egr1Py4o4iZHkEjDAAPDV5t8ArMDwIkr7lUzMTx27V6rYJG1pKqSI7t8ofIOPpTiZz3KWntMWmt2z5GBgsMktVlrg3Es0O2PzoWAjwOo9xTbNvI1SO0j/0h3wMhM49ScVa1NoWu5IraEo+z723BY0yShcxypZJbTwBWaRTyuBgnnPcUy7t7dJBaySoqpnc7nPJ6c+lWGtxPJ9na6MkkKbyxGCB71kXiLBflvs4kMxGfMAII/GmhkC3H2HUCbtS+1W2hWIUqeh4/Osz4v2FrdaLb6giK7YxNIOAU7Ej1HvVjWoVhEcxkZPnMYVh0B7CnWaQa5ot7pN1uji8hgj4JJ288ge9VuB8W66Vj127t0G7fI2wqenpUVhco0Zhm/wBcp61peKFSDxHdtHGF8uc4z196z7aG1aeW4kcAZzzSZS2EsXltLySSPlGB7VYWaNYXaQZwfm96XT2hmhfyQcKx681W1APJs8sBtxywFIB0l9C7xpH8hYjGK2dQsRPYxTxtiTacH+lc3DYbrglm6DjHUGulS5lg0+PGGGeAf1poGbGgSssJsbpPMRoDwD0OODXnOowmK7liHRGOa7CzvfI1C0ErtGjEfMBnAz+tYfiYNHrN6m0MplIB2449aOgLcpaeMTctjA3E46Vaezj84yx5KNzz+tV7GNg+doYDrV6CRHLb1dQopDLmjSwrKy8j69CPSkvr4FpbOZVDyMvAGMAdDVJxKoWeJMjPQd6UXTXQ/wBREriTDMyAtj0B7UCsfTX7J/xRvrWO98AXtuLiCZGls5AcMrY5U9sGvd0NfH/7Mlv53xTtWbBWOOWQhu4C9K+tYZv3a8Y46V4uZpc0Tsw17MvM3Sjd1qDzCwo8wgGvLOo5bU9StZL+4sllBnQZZe4rY8JMp0/j1rkZdDWHxTe6x5mTMu3b6V1HhI4s2/3quKViDo4zxVrTz/psH++Kz0Y5q1ayrHcRO3ADjNVHdDex3+oN+8gHq1eDftv+MI9J8BW/he3mH2vVJN0iA8iFepP1PFex6pqVu93biOZcAZzmvh79sPV31L41amBNvjt7eGJQDwuF5xXv0pxlJpM89xaPGJWOeRSJ19qN+5c0mO4NdQiXtUef3n4Uob/PpTM/vSB6UALHyrLUcfSpI/8AWGmjh27c0wP0aIFIRT6a3ArMREQC/sK+Ofi/evqHxH1iUH7kxQHPpxX2Jdv5FnLMekcbMfyr4f8AEEzXer6heZ+eW5dvwBpMaPpX4M2k1j4ItkmYEyKMgDsegrtYI44JCjOqNwFAH3Sa4n4U3s8ngjSp7hS020FieOBxXXTxQvdARu63EpDk5yMelNGUty3bfuZLlLNmW5cZ3/3cd6syjzEUzqHYlRmPllNV00+a2lDRStuKZLdj7UMs32kTQSm25BPHVu+Kq4iKzhZrmeSG92uzbXIXPyehqlfzPJewu0IBjLLuHYe4rXeUQyKVizO3JYgdPwqnqkiz4mCDYAN5IAy2eenaqA5rxZbzXFs11FIGzlVz0BFTeALeGVpbKS4IRTvyq7iCw5GOO9Q6q0kUAt4VeQyFyUJ46Vl+EZZTqlvDb3bBo41kKEDPXoSOTTWwz5x+LmnLpvjnW7ZmyomZ0LDBIPtXBaXC0kx8wnbjOK9n/artUk+IEV9FGVWeJRIwOQSO9eR3lvLBNEImzuHy0ilsPtp0tY4zCuEckH61NHNbwXHzD5ZBkexqlYQmaKWGQnerZUVYzDbjcxErjgLSGSWrSSzu6qBGzAZ71ooPJ/0eZwY1bjNQWIzEreXjPVcVJepHJeqQSDj7pPFBLJdUWNliC9IyMMO9Y+pSM9zK11Lnech/WtK5mjSAO+QAeeKzdVMV1bLJuwAcCgaM+GSaIGSFuc9exrStJlmt284jevD1RsCv2doz97Ofwp17b5cmMld3XFIourCgIeGdiP7r9quWaeXfrEVQrIMn3rJtQy3aAuSqgDH1rbeLbCk6qW2/K3tTJZ6N8Comi8dR6pbsy29vbSCVIxlmJ42/jX1Dpl1DfWi3EDEoeCCMEEdQa+Yf2drlZPF8umwSKsdxAQ4P3kPXIr6f061gsrRbe2UrGvqckn1JNeFmb/eandhvhL8Z45pzj5TUSnOKkdu1ecdBzl+fnkFaXhVf9BPuTWVfn99L9a2PCn/Hh+NVHYnqbKKaJ1+Sng80knzBV9WFUMW2SNgoc8k4618HfF/Uf7U+JviC83bg964Bz2HH9K++PE72ekeFdT1WUYFpZyS5zjkLx+uK/ODUrh7jUZriQ5eV2kJ9yc16uX07Ns5q8tkV4z8pXuKcrU1hiTPY0p/WvVOYUkbuPSmqf3v4Gh/9XkdqjiO5w3saAJ0b5yaST/WNim/xfjTpf9Z9RTA/SLy6Ro+lXfLprR8isriOX8ezix8G6rdFtuy2fn8K+KmH+jGYjcPvkevNfYXx7uBZ/DHVGzgyKIx+NfIO5obWMqok/eJhWHB9jTWoI+ovhnPa67oMV1BY/ZbZrXKQg4xgY/8Ar1tQT7buCKNUDkYTcM9Ko+A4RD4ds5o7YWw8sYt1GMZ61pWunXk2sLcyTCG3iyQNnOewpxRD3NU6haSLDDHdBLkriQFDtQ/U1Qn1LRprPyN0AkjOCd+Wc56iqmp6HLeRmSW5lVZHPIPSq8fhGx+yrkMJmYkZ6nHc1ehNzd0W9sZp5Z22i3gUDk9foaBBBdTeZDtWKQ8A9WPsK4+/0fWdOSVNNukBIz5RHBpfDnia6fxBb2GoWTQXAXaV7SAdcGnZWA1fEI8qMytCQYxty3oeOK4n4fqF8Wm28i3crAyqQFH8XUk9a9E1CSPUoZLVo3BjOGB7jPHT8q4Xw0FsfiBM3kfvtrIUk+6MnjPtQhnnX7Wi+TDpt3Gq5ErxSfNkk14PaSSbomkYn+gr6K/a7b7do2nTIsWILgjhyeCPoK+erFUlgePcDIORmkxx2HSRmIrcR43ZI+tQTWQaNZgxEjHBGetTxSZikt5Dhwcr71HazuN8DgsynOPSkMstfJZXEFsPmJHOexolkaTU/LXluOvSq8sUUrxzzERheTT1u7eS5jji+Yk9e9AGne/NanzEAYcH3rmpvMMbW3O1fmra1VmYoqyFcjNY7yiK455XoaARHZymOQcAk9a1n8qSLKg7wOSOlZNuF8112NJnoR2NaNoio43Blz0BpDZVl8yGJZV+8wx71v29wJNOJY4wMsPesm9Zm/1qYAOFA60iNdN80TlFIG3FAHov7P19baX8SbSa4kjSKdWjLMeAT0PtX1tbXMc0QaKRZB6qc18J+FxdXHiqyW0V2mMqhQnUtmvtfQl+zaZDGw2vsG/6968bNIK8ZHZhm7NG9G/NSO5xWTc6jbWUayXMyxqzBQT3Jq/v3IGByCODXmJO1zpMG+b99L9a3PC7Y04fWufvT+9l+tbXhkn+zx9aqBJvo+RmnbgWTnncKhjbilJCupPA3CqGcr+1NqjaZ8FNTWOQpJdvHbqfUE8j8q+Ern7wYfSvq79tzXIv+Ed8P6HDKGM073EgB6BRgV8pScrXv4SDjDU4asryG9VI79RSqcgUi9qAMMRXUZikZBqtBwzD0Jq0M81Vh/1sntQgNG80vVLK3iurzTru3t5gDHLLCyo4PQgkYNV5+QpFe3/D28uPD/7L/ibXbe4aO6vdSW2hk6shHA256VV8M+D7b4oeAv7Tt7O3sNc0+/FvdTW8e1bmNkLBmX++COT3zQ2K59mU0/fH0p9J3BrIDyT9qK6Efge3s92DcXI/QV89+H9LGqa9ZaZyCZBkjrXtH7VV3iXRrPkrh5GH41yXwW0NbvxC+sSSKscAOM9mxxVx2Ez3rw3app8IguGB+zwDJxyR71YurwyNtiiyrYbC8cdhSacPNsHNyAXI6+oplvBg55IXnkdqZmMaCWfH7zEJY/QGiaUwym3aSPzEOdyc8e9F1KsREKyFT1GO5z1qVYpI4CdoCNhiQOaYEa263F15u7IQ7jk9q5jxno8l1EbuxmVLi1bzITjlfauws7Lzo3bzGQdNxPFZN/IkbmHehYEb1YckUIDjvDWpajqc5mkjcK8hDsp67fvVqXWmRwa+urNtaCZPLY+Zgk+3BrF8W2Fxot8bvTZ/IjuW+4OMeufatHS7pLm0tZGuQDCQQSMrz1bjrir8wPLf2nobZfCdtMm4s90pJXOMYOBXznC6qVd85GeAetfSX7Te5vB8CMyBhdKy4GN6nvivne0jjlaQTbUKjgGpZaK6Sm4aMhCHR+o9K1Y413vJwzZ61mklI/s1qRk5Lsf5VYtJGtlRHbcsg6+9IYupxpIijn5umOlVp4VspYmixvByCPSlm3GGS3UtuX5kI9PSrGnQssQacbj7+lAE87iWEScYxWDOA7senPGa2ryVPMFtH8gxkkDpWelv5jvFIwyi5BoBEFrM0MbIoJckHIqcX1wLhVdRIB82Mdqks2UIVVFJ9cc0xYypSUrgk4oGWDdW94CqoVZeRVi1+QxKuD83OahijhjmCAYPU1blhG+KRT1PJB60hHcfBTT/APi6WmXUTDyo3LMCvY8YFfUTPsuHTBADEV84/AKFH8Wwk/N865VuoGe1fQ88irdygNuAc8+teRmu0TrwnU5X4oWmqzx293aDzrSEHzoV+9/vCtPwF4ktJ9JsbGa7aS5lcxoWGPoD6VsCTc2OoNedePtLvND1v/hINPGLViDLEvGD6j3rXKVTxUlhqu2/mdcafNM9A1DdHcSo6lWB5Fc3f654msL0R6ZZma2x1x3qbwR4g/4S2K4ikmVrpF3QuxwZFH8H1FddoI22pV0wwOCCOlcOLwnsKkop3XRjpzUZbXOSh8ZeLIh++0hj+FLcfEq+t8RX2nCMnsxxXoe1WTJRT+FeF/tKeZDqFgYfkDwsPl45rClQ55qKZtLEwiruB5t+0D4qbxR4ugdVEcdrarEqg5HJya83Ddas6o7SXbbmLEcZNVRnNfSU04xSbPHm1KTaVkApx6g0YoqyA71Ug58xvU1ZmO2Nj7VVg4iA9aaA9r0uyudR/Zgt7GC5t4Xl11jGk0mzzSDwq+p9K6/wNrVh8G/h2tl4hkX+39TvvtD2MR3PDCEIUsencdM1xGsWVzqHwK8EaXar5cLtcXdw2OGIyBn1rsPCfhiy8Z/s9aLc60pa607VJLW3mzh/JKsdmeuAV4FJkn1UelI3Sg9RQemTWYz53/adkMniWzixkR2oAPoSavfBrT2k0DLOsckk2UX+8B61i/tFzb/GZ+bCoEU/lXe/De0g/sWxlspfNJjOVAxj8a0jsKWx3MXlbcNJwnykiqkrSzXbRwyFIvu5PGRUKsY90aOBub5kPWp5bYh/LdiWK7kwelJGZWSN2mWGKMyyF9pOMZGegNbGyOISNOP3NucMrHJBPbHekaVQibjggdV/h4/nWbFLJJ5pDB13fePv61SYWLqXEstgY2tgsZk3IwPAGegqtfw2sk63aRqs5wIwTnIFVZmeNiscwYDkDPGaa0cksSNIcODkbeMUXGVPFFodU0qcSlPM27lXoQwrl9PWb+yGkiijh+8jKpyEFdjPHP8AaCrSYVx8xIrhb/dYm73yYV9yjD4yegNUmI4D9pKwk0/4fW6tPHcuLlWMkQbB9Oor54uGElok0f38YbHrX0d+1QsOm+DdHt/Mll84rId4xkkc/h6V82TAW6iWM+ZCx5HpSZaH2twF3JIAMJgfWpEZrq1zFkGLrUDLFJcwSorKp+8KuxW4gZ5YycMCCBSGE8ywLtbBkKYJHartjIs9mh6MBzkVmw2rkCeYkYPO7vVlLiOMNAMqz8jigCRoGjkZpAGZ+QazL+USHzo+GztcVqRO0kKiRsk9PWsSYKtwYmzkP81AImsmZEPy4/2jVxV+0RbEY7AcgnuagmDfZdowARk023aaOKNWXKdRtNIZLcTCNo2YAtkq2P51bEnlpGq4kjcZz/dNU1kjlvVUDAz0NWEifLH+AH5RQI9l/Z6jS38YQ3jE7ZeR6DjmvdNUAXUJwoXG7+EYFfOHwO1KVdchgQbiW4A9Ohr6M1hsag4GOAOgx2rys0X7tPzOrCfExkTbXFP1GCG+tmt7hQ6HsarI3NTh+ua8iE5QalF2aO4871XSJfD+oHUtLDCEPukROq/7QrvvB3iqHWsxzSBrokbWC4Dj396ozbWeQMAQeoNc9Jpc+i51bTVY27NmVF6of7wr0qWL9vB06ur7mUtD11W42nIrxz9puPy9L06/25ETMD+XFejeEvEFvrdssckiregfL2Eo/wAa4H9ppZJvCuk28Y5m1OONuOg6/wBKzpwdOrEmTUos8r8J+ANPuoEuNXMss0g3FFbaFzziuxt/hH4Tv48LHcwNjhllPB9xWv4V0u61C5WG1hZueT2Ar1zQ/BojtQ00xEnoOlW8RUve53xw9FRs0fMvi34Ha1p8D3egXS6nEoyYWG2XHt2P515Vc289tO9vcwvDNGSrxyKVZT6YNfekljNZuVZSw7EV5f8AGj4f2HirTpb6zhSDWIFJjkUY84D+Fv8AGumjjHe0zjr4ONuamfKVwF8ohjgGtrSvDqRSwy6kySR4DtbLIULqeg3DkfUVg6zG8cv2eVSkiMQ6nqCK7O08R+H7jS4I9RhkWeKMJlVyRjuDmvR6aHlyudrba5azaPo+nQ2Mlla6ZG8KwNKZN245JDdxj1xXfeCZv7R+BVvZeHoWnkttdk8+CMZeMFXwSB256145YX1nfW0TafJKVDHAkADg4xyKn0zw/qsszHw9qc1jOy7ptszKJOeScd8kVHNZ6m1HC1Kqcoo+7f4qCMml7mmk4XNBkfKvxpn+0fEHUnJGEmVACM9q9d8ERrZaHYrC5CiAEivF/HccmqeP76GBTJPLdny1HfBr3Hw1bvb6fA82ZC8KrjsCO1adCWbZt1mkUrnI6MKkAEJaWaXEqYGRz0p8EMlrAXGGL5JGelVI1dptyoSv8RPQmhEFy3s4prOWSS5bLZJUdSKn0vTYprM7lECAjJzycVWimPkMPKYuuQCBirAvGkhMUPKIMuxHB9cVVgJUt9PgvvLjjWZRwznsar3jG9dnt4wiocEIvpTJriHaY4MeawBbNLHI9miMqu7SdAOlDEOljtBEUuMKdmRnrXn3jHSIYYWugA8cjDdxkAZrb8WahLJdBVwjbcMvpTIrdbzRFiL7vlIIbqaFoUeB/tQXEl1p+ixPMzFlLomMBUAwAK8Lt4I9n72T5McrX0t8Wvhnq/inULMae5iit0O1pBg89q86k+B3ilLsq6xsmeDmmwi9Dzq0FvNC0Y+TYMDPem2kv7+S3ZcjqCa+hfh98EIora4fW1RpZF2pxnYPX612X/CjvCXlsjRSjeAMnhhU6D5j5FnuJHmmtlAJ/hohMUcAuZFJlXgg+tfYFv8As7eEpUMkaSLKh3cv1FeS/Gb4L3Wg+ZqWjAzWW4ful5YUaBzHiP2mcyblUk5446CpNSSNrpZicblGSKu39heWUoVrWVV7FlwKguo4zCvmAg9MgUiiErGqfPNhNv3RyafbTWSxDfI249BUcmlzpJEGVtsn3OOtRNaMsTNMu0wvgrjmmMlvbWKQ+fbSYI5PerFtKwEabuduSCKjSHy4W2EgHnB9KjVsXMfBDbfmNID0v4NQKviSG9hbbLA4YDdgc9ea+mPEoLalG8e5zLCj429MjpXzh8I2kju0S1hklupGAiCAZz17175da5cTIkaSYZFCuAeAe9YVsL9ZjyXsONb2L5i1b2tyx5iK5/vcVZ+xzKOWhH/AxXPveytKB5rYPXB71Wm1OdSys53diazjk9Jbtg8fPojYltURmaS7iUH05p9tqWk2No0M94Jc9QIzyK4q+1Ri2PMJbtzmqcEN/qdysdnE8pJ7LwPxq/7Nw8Fd/mSsXVk7I0PEP2HSdY+16HdNLbMQzIvBRvVTXa2+mJ468NWy6tG0bQzpKkgGN+3vUHhTwOsbJc6o3myLyE7fjXoVpbbEWONAqjoAOBXn4irTT5aep6uGw82uaoR6HpNlplssFrCsajvjk/WtmNyFwOlJb2xP3u1XWiQRYAwa5Yps73ZFBtrPyOPcVWvNJtLiMh0AJ7jitJY13VN9lLLWiTM3Y+P/AI7fBHWYNS1HxTosi3dsxMsluBh0Hcj1rxTwzo1xrep/Y42ESxqZJXccIo659+1fpHc2SvE6SRhlYEEEdRXhXxP+GGl6NHe6/oFslq88RjuYEHyvzkEehzXfRxLS5ZHN9UhOqn0vqeJafbwxskypEFTCDCgFh6V23w0tUm1G9l2ggJtA5wOawtLs7G88N3Mkyst1aMfu9TzxkV1/g2w+ysHxjzYN23GCPmqtVJH0FOClG/b8z6kPXiq946xWssrn7kbN+lWWrH8WXkNr4ev55JUUCB+rD0rpPiT5PuriWbxklxAWMst6dpU8jJr6J0a3a3tFTzFlKqu0Ka8J+Hlg174rhuMrhCZMHpXuWmTM08Sxxnqc88Vb2JkaV00nmeVKxO4jGD0rTe18mGOQyDZwWUd6p/Zz5xllI+Tnr3rTSNJLWSTqCPuenvVIgZfSxySRxWciBUTJz3PpWY0htWe2Z1USDdgDIU+lXbpI7KOEquSx5Y9DWfIEeJ5GVsBjlu5qmxFfTVaS/aQsrgHCqe9dLBGtpbubnDSRj90lZOgxowlkKYYn5Q3Wtmf9zp7TXG1pi+FB7CkgOLs7M6hrsr3CkKzZORXWDS7e3QmPb0wPaqmnKZb9vkGXHy+lXYJJIA6yqGWT5RjtS6jLf2CHyIzKA5A4ZelZq6Wk07KQSpPBxjFa9q7xuVZlWIL0x61Zc7cfu8fL+dDQGfbW8EJXZarIqMBz/FipZ4ft8s95JtXAAAPGD6Co5rgxrIquEwMgGrDwtGPJuFLq8e9SD0btTsBSBkFydgZoT8uR696p3FjHK7SSIk0CYyjc5q1AzxpyflVsY9SaRoUErb45I938Sng0mgMDUvBHhbVvNtrjTIZHPz7QvSuWvfgf4HluRJLYskgO4qD8tem2zQJcmSNkkdl2HnGKdfyG3jG+ISYPL7ucUIZ56PhP4KjeGVdPJaMZBbsa534k/DDwZLp0z22niG8uVI34/i7GvXL1DsRxkBx61z/iGF5dVgilZXCR5GKxr1HTg5I2w9L2tRRPjab4Y+LpLh4rfTJTGhIRyR83pT7X4R+OJ5G8zTQnGAd1fY8NsgbhRVgW6/3a814+p2R6yy+Hc+c/hn8NPFGia5p97cRoq20gc4bPGORXpUXh7U/tEsjQqiu5YKp4HNejrBxgLT/I9qcMxqx2sTLLaUt7nmz6DqecGFTx1quvhDU7g4do4hnOetenmIZxtqaO33DpVSzSu10JWVUE+p5xpfw5tUmEl1NJMe46A12ulaLa2SBLeBIx7CtiO3AYDFWUhA9zXJUrVKvxM7KdCnS+FFa2t0T7wq7GFBAUcU5Id1SJDtNSoltj06Uk6v5e4U/aeKkcfujVJEtmPJdlckDkVLY+ILVvkZsMOoNVp4laQ461i67pK3EReFmimHRlqoyaBxUjrzqVtJ8vmLzXJ/EB1uNLkt1Abd2rgrC88Q2fidLS+cGxb7smOc13GqLutcs27jrVtuUbk8vIzyweE7Nnlkjj8lphiQpxu5q9H4bf7T5y3rIfLCY29vzrpVhUHO3ilbg4HGKyVSa6nVGco7M5nUfHWvXBy+pTKrZB8n92B+VcR4z1i4utNlWS6km+Xblmz+NSSyq0ZViGX+Ek9K5XxpdN9kiVW5Y8nGOBX1NRKMXY+KptykrnZfBQJLrUxbMzQphlPoRXtuk7WcLGgUn7oA6V89fs/wA003iTUJEUlfLAcg9K98sDJbESJ2XjHQGuS9zqlua9qZJGAl+6D87etaTfMsnlsEQAc96peH591lNG0f7xmwpPSm6vLPHJBFGN4yFbH9apEFm3uIp3aCRhIEOQDVK6huN0skZBiK8RntWlBHEJmVY0Ea9fUmqWrMIZhKNxjGAFPHWgQaJG32qFpGJUDLqeordvbSC+ibzJiyN0HQrWXZWy3FyPLYj5ehNX3kWOCONlClScnuaaAiksvKaGCOUBYusg7iktUjaQ7MskZyAe/vVp4fOEaiPCsQevWnixmh1A2xPlt3HUYoSuMmubq12NP1bHA9Kj1C8MkK3MwVAQPlT0pf7KF06WkLLHhzvYnANZ+oRlJIoEYMoPAznpTsA25ZZpg6jawAwD6Vcup1YbN7EhBz6GqsFgpdbi5lYSyNxz2q5qQXydsMQZQPmYdSKXkBPbfZJ9N8uQFpkbI2etV7gSwzpGsjMm75c9BT7OOMSI1q3lFuzd6at+66mZpYo5EHByeFoAqtbLDKrRLHLIzhm7ZNTXc9vkxvAAD1BbkVZupN9ozIkQZ2LZBqraqNjmVU39N3amxEFyNwCxMAq8jmudhVptTlkYk4OMmtq9lxKY/uYTdnGM47VTsYjs8wj5mOSa8/HS91I9LLYe+5EiR7easpHkDFTxxZOSO1Txxc15Nj2rkEcO49KmW3qwsXFWYY91NQJcjOktARnFJFAVrcEKlORUZgXpitPZmftDOSLLZqxHCMVZEPOQOKesWKpUyXMqbDu4FOK8CrYh6HFDR4quQXOVH4FQvNhCCKtyqCKoXvyxMF5JpNWKTRz+o6ktreozA+WThj6VqEwzW4kVgwI61hXFpJIzeauVPXNYl9qd3osmxQZLcnp3WlF20ZTjfY1db0+Iq8nHHI+tZVzqUYtFWRsHpg1fhml1Z4bdWK+cevoK62x8P6XFEsE1nHcY6mRc5NbQpORz1a8adrnnkd1CyY3DNOZoTj5hXod34L8PXI408QE9TCdtYt38MrOSTNrqV5Avo3zU/qkgjjqb3PmhplDsqlSGBwMdK4/xbcCSVEJxsBGMd62nkZU++T6c964/xPN+8RueX2+9fQYj4T5zD/Ees/s52LQ2d/qMkTbJRtQ+uO9e12o2WxZeEPXPrXhn7O99eTQ3Nk8pMKHIU9hXtkEmHVWzsBzjtXEtjolubei253fePsM1PbOrztEzfOrdSOtVokkNm0lq2JA2RUyySNFDIkQMrNhiOlWiGy98sO4RgsSfmBpt5cC4u4raZVKbOBiltQyzyQMwErDIU1Rfzl1aNWwY0+8COaYi3ZIIZd7OzLn5R3q/CXmvCHgBTbhd1ZU80f8AacZVz5eOnrWmL1o8goFXjG7qKANG9jhLxw2xcSFOFHJGO9ZV1dlXjMczvcbsMTzxWnp2owpNPdXG6ORIiqbBnOapW9ukcYvLhRsdvxqkMmut1nF511OVDfMB0NCS20+xiqldvDD1pt1CL4BrjlABtz6VKdHeJxDE67UxJkHjHpSTEQwfZrm4NvlwY1z1qncm4ZmjikVWBwM+la929lBbmdNvmuQpIHX1qnf3NohCwJuyNpOOQTTuA21uLeG33XiyO6/K0i9AKpzws8plit3MUikqN33vQ1Wu4xZ6ZdXH2x2cOFEXrnvU8EkzWUMwMpVcAN6ZoQCwwMlkd0cgkLbRk8CtLT7R/sjQiSOMIpkJc5z7VCJpAyq0bTLu3EEVZhuCFlRLRTuY4Zu2aQzL1W6324WURPwNuOoFLY4aJcDjtUGqrsjm82NUJwFqzZMqxJjA4rz8b0PUy7ZmgijipUwKriVce9KswzXn2PTuW1Izip4nVeKz/tCgVG17GgyzgfjVJEM2fPFKsgPWudfWbOM8zrn2NLHrkbfcjlYeu01rGEnsjKVkdKrLTgVrEtdRklB228uPcVJ9uuCcJbSE59K1VKfYyco9zXZh2qJ2Hc1XgXULgDbblM92q1FpM8jASyn321aoSZm60V1Kk8qL3qoN1y5W3hZ8deK6m10i2iXDLvPqavQW8MK4jjVR7CrWHj1Zk8XbZHEzaJqMy5jgUfU1yHiPw/qcavJPZllAP3ea9hv7mG1hMkzhF6D3PpWfie5lDMoETfwkVX1WEiVjaiPMfh3Zm8vI3bIEA5+vpXpkdrGnO0ZrIs9Pg0m6uVt8KHkLYArQW4yo2ox+tVThyKxlWm6krlvaPYUD8T+FQpLM3SML+FP3yfxcVZlY+Bix28rhT2Irn/EcKMkZ2kFTn3relLbj83GRVC5tWuGlVjxt2ruPevVqw5o2OCnLldzvv2bYkeO/kcfNuAHvXuqr5UCzNEB6E+leXfs/20KeHpIWRVk8wgsBya9dTZOEUxMYoxivOtbQ7G76k+mxsYvOUjBONtWbffFMqqgX5vwNU7edlQtEnDKQo9DVuKVpY4ZJmCyJ19DQibFhpXhvGk+z5LcE/wCFNuLize6EnksFPDA9aLdpDOVbLKDu56VZdIXkdflJYZAqhFe3ihlAVYuCx2Bu1QTpItzh8FQRuB9KdH98QrIV2nIWrJtQ6STylkUcn3oAsQW7XV35sMYW2BG4Z5xUt9bwzMFaTa0Z3Kvaq9g0oMrQyAxMM81a2o0G6cYZlwuOtMCK3t1W3LyvuyeVB7UrCaGBpItyhzhB7U2ztPJXfNKT823HtU9/MPNWBGU8/kKEAQR200QkuFHydPTdWdo0VxcanNJcQhYCSFBHWtSOaOHZeSRholOCueppXvleJ4yipHgsuO1FgMvVraQE5th5O7K+9S219u094YY0RzgLjoKjv2na1jka7HlYPTrVLT1haVlAaQbQc5xzTQGnFLLEscdzMvmjOSBUclptjEzX2ATuwP61BNqUCXcm/wAkFhgZbNU7rXLeKEwPNCc8ZUdKLDINfvRbWhV5POy2dxGMCqtprNqIxmdOn94VR8RahDqipZQ/fdfLUhf1rR8OeBNOtYE+07pn7ljXNWoe0e9jtwtdU01YVtett22Ny59FGaljvL+4H+j2cp92GBXU6fodnCAtvZoo9SK2YdORQNwH0ArJYWC3OiWNfRHDRabq9wP30oiB7Lyau2/hV5CDIXYHu5rt4oYo+iqKlGf4VraMIR2RzTxE5bs5zT/C9nbqD5Ksc5ywrUj062j/AIQ34dK01iY/eanLCqj/ABq7sxcipFaoy48sY+lTx28Sfwgn0AqYL6c04Rs3tSuK4mVUDOB7ClDHGI1/GnrCq8t+tY3iDxZ4d0CJpNS1O3h2j7pcZ/KkBtR7sfNyaz/EOvaVoFg97ql5FBEozlmxmvB/iX+0tounQPb+H1NzP0344FfOHiXx740+Jmsi0eSfyWOdqg4A96iU0iZNRV5M92+JH7RWkRasq6RCb2WNtsak/Ln1r234aeJrnxD4OtNWurbyZ5UyyDkA18V3Xwu1D+yVm03T7ia+VlwxHX1r7C+EMc2m/D3TLO+j8q5jiAlX0NOnWUo3JpVFVjzRR1Sw5YyS43E5qU8D5QBVWW8XPAzVeS9k/hGKTqw7m/Ky6289XI+lMO0ffbP1NZslzM38WKhJZurE/jUe3j0Qch8TttjbaxJDYP1qLaCTuYD0BHJrpI/CGpSY3KoFM1Dwrd2lv5kj5YAngdPpXrzxdGC1kcMMJWltE3/hPrkGmM1tK21Sxxn1Ney6PqcJhEazKzMMjmvn3Q/Dsl1Zh97oSTyDg1rRW+saTIv2W8kIUdGOc15NXGUW7xeh6MMFVtaS1PcmuG+1xxqcbfmJXvWi7WkkP707SfQ14Xb+ONat5N17bsdpxuXuK1bX4gQTMY2Z1eTgbvWnCvCWzJnhpx3R7DDfQwwvagghh17gVJHJbqpeCQzN3yelecaX4z0dSsf26F5lHzbm4Nb1h4u8PoDMbqJd55VT0rdO5g4tHWQQs12GAwGHLHnFX3EbP9ldyyH+IHivO7j4keH7dpfKv0Vl6Rk8muWuPjboXnNBE7ArkhiMAmqJsz212tbWDhuCSoz6VJBPbPbpJncRwOeteReEfiEPGTG2kuIbZx8qKxAyK9CtvDuuXFvGI9QiCL0KjtVXQWsdJcTwwvulYbOM4qn9r05UmnLISrcFj2rOl8HaxM2ZdWkweoFSW3gCLJ+0XM0u7qC3WjTuBDd61pttA4urpQzNujUHgVknWr28YW+n27SeYMbsV10HgfS1IZog57bua2dP0K2syDFGox6Ck5ILHHWfhrXLiFN8yIw9uKtw+CbzB86+lG7rsOK9Bg2qMbcVPhWFT7RroPlPO7f4eacJPNmkmlf/AGnNadv4P0uIjbaqcdzzXYGJaTy6PayDkOfh8OaZFIJRbRhx0OKvR2ltH0QVoPGCOaaI1HapcmykrFdVH8KU7y3Yc8VY204LSuMrpEBUirU6x08KopXAgCGlEXdjS3E8NvGZJpFjUdSTivKfiX8dfB/hCKSNbxL68A4ihYHn3PalcEmz1ZmjjUszBR6muL8a/E/wj4UiZtQ1SLzAOI0YFj+FfHnxG/aQ8VeIpHtrCY2FsxICxHBI9zXkOp6tqGozl7u4llZuSSSaly7FqHc+jfir+1FfXXm2vhuP7LByBKeXP+FfPeqeOr/Xr9ptV1C4dmPVnJqlFpzXOAy8U9tCtY5PnUk1hVrRjH3mX7JyVloepfAHwzo/irxOYtQCTW0a7tpPU19YaD4J8M6So+wabbxkDGVQCvmL9la1gh8elVO1THjFfXktu0LgxtxUUoqpDmizKNJUfdeoRWlvEMJCi/hUoGBgDAqITMp5pwuI+/FDoyNlUQ8imkUqzRt0anjB6c1PK0PmTICtAWp9tKFppEtniTSRgHCisXxI2+wc4HArVfFZ2rrus5F9q8ypUvFnvQp2aMXwlI5gZOODW4bUSrlh0rF8NIFkdVrpYhhfWpoyvFDrQ94wLrT97lQoxWVd6NC5IZB7Y7V2EkJLBgODUZscoTjOapoSfc8+uvCkMoG0MvuDXqHg3wVplrosHmxb5NuSW5qpbWIeeKH1Ir0e2t0jtkjHZQK9LAJ6u55mZSVlFHml78P9JvL6W4aHBYnGKy/EHwx0eSyEcUARgOCBzXr8VrGBnFLLaRSJtZRXp3Z5Fj431uz1bwzrc0FtIxSM/KQea7f4ffHLX9AdIbm4eeIHlJT/AFrofH/h3z/EF3KseRmvO9Y8Lq27dB+IFeFXzKdGs4yjoe9Ry6NWjGSep9YeBPjX4b1yCNbydLadsZDHjNeo2F9ZX0IltbiOVD0KnNfm3Jo+oWMm+1lcAds113gz4qeKfCrLCZ5TGGBIYkjFdtDMKNbZnHWwFWn0P0A2inDNfOfgH9o3T7spBrMflknG8dK9t8OeMNB12FZLG+ikyM4DV2J32ONxa3Ogp601GVhlSCKdQIcGIp4b1qMUtADjgimHb3agsqj5mAFYXiDxXoOgx+ZqF7DEP9pqBm6GH8Kk075upworw/xb+0Z4R0hZFs3N3IvTZ0rw3x9+1T4iv0e30O3S0U5G/wC81LmRag2faWq69pGkwNNf6hBAijku4FeIfEr9p7wj4f8ANttHY6ldLkDy/ug+5r4t8Q+MfF3ieVn1HVLuYMeQzkD8hxWRDpMkh3SsSTWM68I7s2hhpPoelfEn4/8AjTxg8kIvHs7VicQwHHHua8ukbUb5y80jsSeSxzW1Z6OBjbFz9K1bXRpG/hI/CuGrmEEdtPAyZzmn6b+9DSEmugt7JWwFStmy8PyE8Rk1t2WgyrjjH4VxPMkdUMvsYdjp7bgdvGKkl0zfOc12VnpaoBvGasxadF5mRGPxrixWN542RvDBpbnPeGLq88M6lHqdipEiHnPcV7h4b+NsMsaR6lEUbGCe1eNeJZvJH2aMAEisW0RivJ5r18ooVHS5pPRnlY904z5UtT60s/iF4ev41Md3GGPbNWv7ds7gfubhGB96+SR5kZ3KzL7g4q9Z61q1oR5F5Jx2Y17Kg0ea1fY+q0vu6yfrVuDUnUZLZAr5r0n4karZkLcqXA713Xh74maddYjum8ssMc02jO0kez2esRSjhgcda0IruJx1FedeG9S06aRjDdKwc5xurqNq4BikyD6Gp9lFj52jy44x1qpe4aB19qcznFQzsSh+lfKylofYKOpn6HtSZx3raDGsPS8i6IrejXjmlQfuhWXvE0e5lz6U9VYp9afbqdmKlVfnFdSZyssaHbiTUEz/AA812PasHwxas87yAZHrXUpYTSQ7o9p9s17ODjameJjZXq2KvalHSrkemyswDuijvzUF4trb+YPtKkr1rqORI4TWLT7RezlUyc81kXei288aqyKCe4FdAbjdcz7GyrVGy42mvErJSkz36LlGCOD1vwcB80K7hjJritZ8MY3Boc/hXubjfxj2qlfabDKSjxrzXFUwkW7x0OuGIa0lqfNGp+HWhJaAsjCodH8SeIvDd15lrczJjupNe4a34VjkjZo1HXpiuE1nwtIpP7on8KiGJxGHfdBPC0a603Ow+H/7R2pWIjt9WHnoOCx619A+Efi/4X12xEy3iRvjlGODXw/qfhrDHCFD7VW0xNU0i6EkLuVHbNenRzWlPSWjPOrZZOOx+gD/ABG8NpG8jX0QCdctXnXjX9o/wvo5eKzY3Mg/u9K+SNS1fxBeGSOJ5EV/vdayYPDN9dPvmLsSea3nmFCC1kYQwFST2PXfGP7TPiPUHdNNUW6HIBHWvJfEfjXxT4lmL3t5PLnpljgVr2XgxuC0f6Vt2XhJFI3JXn1c6gtInfTyt9TzSPTb25O6aRzmtCz8OtkYiJ/CvVLXw3EoGIx+VaUOixqB8grgqZpVnsdtPAQjueaWXhuRiPkwK3LDwx0LLXf2+lJgfJ+lXodPwPljrjnWrT3OmNGEehx9n4chUAmP9K1LfQ4gPugV0sVhJ0K4FWY9Pb3rF0Zsu6RhW2kxIM4q4lhHj5VrajsWXohqUafL2Q/lWsKEhOSMQWK4+6KryWeDwK6iPTZP7h/KhtNk/wCeZ/KtXh2yfaI8W8bN9n1hVPeqlow3D0rR+KsRj14KcggVh2EnAzX12Xx5aEUfLY53ryZslQfpTTEpNNilBWpFZTXechF5ODTZ4VLcLg+oq1upw2miwENhf6nYOGtbp1x0BNddpHxM1qyi8ufc/GAQa5dY1Y0j2vpS5RHrjMozVaeQAHipZBk1WlXNfCSqH2ygitZHF0D71vpWBApFyPrXRRp8oHtWuHd0Z1lqTRE7eKlXIYUy3FSJ9+u2JxyRpaZqEluGiUAZ71tWWtrZ2Lbpgzsc/SuVBwTURy0orqhiJxVkznlh4Sd2jqj4j8yQKZCAeuBisa/ng3TLG0hMhyTms8ITMKlEe5qHXnLqCoQi9hbTap21LP146VGi4Y1KjBl2tUItiREqQc96W5bcQw9aa6hG25oJ5+tFwsRtHuAJ/Kqs9lb3IKsgz9KvtgqBULD5iRUSsXFM5LWvDcDqWRRmuYuPD6xyYaLj6V6fMpZcEVXnso5UHyjNcVbDRnsddOs47nm8WhRk/LCPyq/b6MAMCLH4V3NnpscRJZQasi1jB4QVzxwK6s0eJ7I4mHSG/wCedaX/AAj8yIreX19q35Y1UHCgVeguv3IUgHFaLC047i9tJrQ5218Ozv8Aw4rTt/C+AN7AVrJdN24p32iRurVrGnSj0IbqPqQQeH7NAN5Bqyml6en8NIJDnrUqMDWnNHoieSXVimzswMLGKX7LbDpGKcWFN30nIFAkjjgX/lmtS/uscItVC9NMvNCkDgWZdv8ACoqnOxA6CntNVeSQE1Vxcp4x8atKuPtq6gikoBzXn9hIBHk8V7Z8ULqFtNe22hmYYFeGXUM1uxXacV6uCxcLezk9UeVjcJK/PFbmklxg8GpVuPesD7UU6g04Xw969RVE9mea4NdDpEuBjrUqTZ71zkd8uR81WY7wZ61SkS0dNCcin+YQcVhwajtwM1Z+3K3Oaq5Nj22RRVaUCpXbNQvzX523c+6SKg4uB9a6C35A+lYbLiUfWty1b5F+ldOFe5jXRahXjFPZeajVsVIWyM13xZxNBxzUTHa1PWkZec1VxWFj5apEJDH0pI15zTwlNMLCnacetN78U9cKeeaaOtHOHKB5NBHIoelb7oNLmHyjwq7h9OaiZeeOKcrnGPelapcilEYy7gSeajAOasKeKT5cmpchqJGA22nYJHoacTzS9KOcfIV7mPvUUXSrE5yKpF9jVhVkbUolwNThJVHzvejzvesec25S/wCZT1mxWeJqPOqlMTianncdaaZuaz/OOMU4S+tVzk8poeZRkE1TWT3qRG4pqYnEmkzjiq7hqnU5p23dVc4uU8v8eq8mobTnFclcWKycMma9R8Vaek11u21zz6R6LXDVb5mdEUrHAz6FA/8ABVGfw4h+7Xo76O2OhqNtHfP3accRUjtIl0act0eXy+HJlPy1Xl0a8jHANerHSWH8NRSaTnqn6V0QzPER+0c8sBRl0PJmhvIzyrflQJ504ZTXps2jI2cxj8qzp9AiZv8AV/pXbTzuoviRzTyim9mepBGNW7ez3DJotoS7gAV0Vlpz+UDtNeRBXPTnKxzN9a+WQcVZtBlRWhr1k0UQdlIFUbThRW1J2ZnL3olkLUmzC0i9KcM5rsUjmcQVcUYz0px5pwXAxVXFYSIc09/u8Ui8GnHpRcVivk5pR1prcMaQNzU8xfKTMRgUm4YqrPNtqE3VS6g1TLxbmns24VnrdCnC6GCKXOPkLW7jrTTKqnrVJ7jmq0k7E9alzKUDTa4UHrTWuge9ZRdj1NIGPrU+0K5DSkuAR1qncyjqDULE1G2TWM6hpGA4yN60glb1qM9KVVNZcxrYnjkbPWpw1V4o+RVlVNUmQxwang01UNPC4NUmIVSQaswtkc1ABUsTU0xNFyHk1ZVapxNg1ZWWqUibGZrMIaUHFUPs6+lbF9+85qgwrCe5aIFt4+4FI1vH/dFTUnGagdiA2at2FMbT07irwcA0Fs0WQzJk09Mfdqq+moT0rdYAio9mamxVzc8HWUd7qKxyMQOvSvVF0uztoBtjDYHeiit4fCedi5NTSRxvxCZTp6xrGqgN2rhrPriiilR+I6or3DQReBTqKK7UYjh1p4+7RRVokYaaTRRSAglbk1CzHcKKKk0RTvHO6qzMcUUVjLc1jsIGOakDHFFFTcYhNM70UUDG55pQeaKKhlId2pDRRWTKQgHNPQc0UUkMtxKMVMAMUUVaIY5elNY0UU0Aganp1oopiLKdKdmiigkbIxxVWXrRRUstER60zvRRWbGKetLRRQhgTSKcmiigR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4" descr="data:image/jpg;base64,%20/9j/4AAQSkZJRgABAQEAYABgAAD/2wBDAAUDBAQEAwUEBAQFBQUGBwwIBwcHBw8LCwkMEQ8SEhEPERETFhwXExQaFRERGCEYGh0dHx8fExciJCIeJBweHx7/2wBDAQUFBQcGBw4ICA4eFBEUHh4eHh4eHh4eHh4eHh4eHh4eHh4eHh4eHh4eHh4eHh4eHh4eHh4eHh4eHh4eHh4eHh7/wAARCAIlAT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WR5E+6xqeK9kXhxmqLTiP7wOKkiuIJejivn7tHreza2ZqQ3kLfe4NTiOGQZVhWWIg33TSeXKn3Sfwqkw5pLdGk1sw+6TTf3kdVI7u4Tg81Ol+rDDrQHPFk6XbL96pIrpJDg1WaSGQdarSFEBYNgVSk0HLFl7UbaG4t2UMM9q52fULbS4C0rAyjhVFR6rqs0cD+STgd6z/AA/o81xcf2lqhLc5RD2qlK4uTlJdN0+61e5+334YR5yiGtqa3AXYBgDoK1YJIQoUKAPSpjDDMOOtEbdCZXORvtNe6QQwj5ia9b+EnwrhFlFq2rEgNhooh1b3P+FcZ/Z7o2+Nue1dRoHj7xFolslmViuLePhQ68gemafLByvNXRnPmt7p7vGojjVFXCqAAB6U6vP9C+KWjXSqmpRS2Mp4LfeT8+v6V2NhrGl6gB9jv4Js9Ar8/lXowxFNrRnG4SW6L9FFFb3ICiiimAUUVz/jHxfovhazM2o3A80j5IEOXb/ConOMFeTshpNuyNDXrLSLqxdtYhtnt0BLNMBhR65PSvkr4iy6O+u3UWi/NarKfLPtWp8QviBrPiu7dPNeCyz8kCHgD39a5zTNJmunHyE5715NWqq0rpWO+jScNyrptu7uMKc133hq21GPa3mME9DUuhaDDbKrSKCa1rzUrSwjxkE+goSNrGmsgjjzKwHHJNMgvrWXKxyKcds1xOo61PdsV3FI/QVmCV4juhmZT9aeoHoV1aLPlt/PpWdPYyJk4zXNWfia8tW2zDzFHet/T/FFjc4R2Ct70+YTgQyRkGmNGQtbRFtcruRlP0NVbi1Yfd5FUmTytGNImc1XZe1ak0JzyCDVV48GqTEZs6VTkX5q1JkxmqEy8mhlIrQL+9NXUWqcJ/flavL1FNITZKOlKBS96CrYpBciuYFYEFa5++t2hkypK/SuqkFZuoW3mRn1rJxTRpGVjn01C8t2+WQsPQ1q2Gvu3yzR/jWPdRsrEEdKLZc4rPkRbZ2NtfWc4+YgGrItoJeY3FcnEtWrd51IEbsPxqbEcqZ0D2Eg+7zUElo7IUdTg1mS+JnsbhIGbzD3xXTadrOl3SorTR7yOQTQkmS4cuxhS6VHIY852IcketbUUMboqhcADgVfSXR55/s/nxhu/NatlpcQIaNg69sUOEktNSeZo502Emfljb61H5ckWetel6ZZ2u0Kyj8avS+GtPu0/wBWufasHVadmi+Y8ojnkTrmpluUb76iu6v/AAGCC1vIQfQ1zeo+FdTtSf3Bceq1arLuGjMp4LeYccGmJaXFu4ltZ3jcdGRiD+lJNa3Fu22RHQ+4xTRcSx+taKa6kuB0mkfEDxTpI8uWRL2MdBMuSPxGDXZaB8VtLuNsWrW8lnKeNyjch/wry1bxW/1ig0jfZpecAGtYVHH4WZSop9D6O07VdN1GMSWN7BcL/sODVqWRIo2kkYKijJJOABXzJHHLBMJrWd43HRkbBFS674h8S3elNp1xqlzJbkcgsct9T3rq+tztsYvD67ne+PvjBZ2SSWXh5RcXPKmdh8q/T1rw3Vr/AFLXL97q9nkuJpDksxzS2WnzTNtwc56muo0rSYbZQzgFq4puc3ebudVOmo7GVovh8sRJMOPSuqt4rWyiz8q4FVrq+jt12pyfase5uJZn+Zjj0pxRbdjT1HWmYGO3GB61gTs8jlnYsfepTUTLzWiQiCSq0zMOlXHXNVZ1wKY0VZJTiq247ieh7VM4602JAwJpFXLVjqeoWeDHMSvoa6HTvFTNhblMe9c0kZIqRI+KTQrnf299a3a8MpzRNaq33DXEQO0TfIxX6GtWz1e4h+8dwoTYmkaV5bOoPFZFzGwU1sx6zbzDbJhT71FcG2lB2EEn0q7i5TnIPluhmtCM7n45NJHplxPffu1IX1rotN0qG2G5vmb3qlqQ1qUrOxllwxGBWvDp8SqNwyatKoA4GKeBVqxJy7CoZk4Jqe11LTLxcpKFJ9asG3jkX93IrfjXKpo05WjktYtcfvFHFULYV2F3p0jIylcjFc6tm0EzrINo96qTVrlK+wQRljUWoX3lf6LZjfO3UjtUdzeSTSfY9PXc5+8/YU4Wn2CEqvzzt95jWSVzRtRMe82WUTbj5ty/UntXPATG43LI6tnqDW9qdvIELnJYmut+FPw41DxRqMbtG0VopzJKw4A/xpSvflRk5K12U/hr4L1rxRqai2MoVeXkLYAH1r6k0HwXpen6JFYzIZpgo3zZ+bPtWp4b0HTfD+nJZabbrEgA3Nj5nPqTWpXoYfBqCvLc4alZyehykvhFkJNteZ9FkX+tVpbHUtPbmNnX+8nzCu0orWeFhJCjWkjiotXaM7Z4yPqMGtG2vrG44LLn0NbtzZ2tyjJNAjhuuRz+dYl14SsZMtbzTQN7HIrjqYB/ZNFWi9xLrRdNvkO+GNs+1c3q3w9sZgWtiYm9ulaNzo3iPTstYXCXUY/hJwfyrObxpdaZMLfWbGSB/cYrinQlTeqsaxk38LON1jwPqVnlo1Eqj061zF1Y3NuxEkboR6ivbbbxVo1+uFnQE9jVfUbHTr5SVEbZ9KwdVxNoyfU8QaWaP1prXxC/vOleg6z4VhyzwjFcdq+iSQo3y5/CtYV0+pWhl/aFA3x4GTWikhliGHwcVlzW22JR0NIwlj+6TW6mFuxbmtWJJzmoTCwqJbuVDzk1PHfRnhxWikiXFkLLionXmr+6CUcMM0x4cDPWquIohfWq1ytaDpzVeZRTC5kzR+1Jbx/KauTIMH1qO3X5TQhtiKuBxUiL8tPVOKUdKTBMZtpw9Ku2ljNcEHBC+ta9tpcMeCwyaFElsxINPnuMfLtHrW5pWkrAwaRixrQiiCjgAVaiSrshXFjjVR8qgVKFpyrUgWquSMVacBxTwtOC0AeL2i4UEcVoRXVxCQUlYfjVS2GIg1WggSLzZjha4ZI6Vqattrl1EuZiCg9awtUvrzWdR2Ww2QZw7ilihn1STC5S3B5PrWvDBFaxCKFQAOppx8wbXQv6Jp+n2tsI42HmH7zHrmp7jR1ky0bhqyMkHNTQ3MyH5ZCKq7J0Y6TRwsyNPEWjDAkAdq+i/CXiLwjDo9tZ6ffWlqiIAIWYI2cc5B6mvntdYmjGHUOKmi1Syk4lTafWrhVcHzIzqUlNWufVEciSIHjdXUjIIOQadXzRpWs3Vi+7StXntieyyEA10umfETxVYt+/aDUI/Rxg/mK6443+ZHLLCyWx7lRXmlj8XNPO1dQ0u6t2P3mTDKP611ukeMPDeqJutdWt8/3ZG8s/k2K6I4mnLS5jKnKO6N6impJHIgeN1ZT0IORXnvxF+Kmj+GI5La1xe344CKflU+5qp1oQV2xRi5OyO08Qa1pug6bJqGqXUdvAg6seWPoB3NfMXxg+JJ8XalFHpMDQW1uCqOfvP71y3i3xNrvjHVWuNQuJJAT8kYPyoPQCtLw/4cG1ZZ1/OvMrYiVXTZHfRw6hq9xnhiXWJmG52KeprtP7WvNOhDi8dcDoWrMuby20+Ly4QN3tXO391NdPl2OPSsHFSOh2O9sfHcrDbMyuKuP4gsbxD5mFzXlJBB44qW3uDEx812K46VlLDrdE2Ol16e184tbzAjPQGq3muFBYZFc3DcpFKWKEjOea1YdYt5AEYhaFBxEky550TnDcU1oVYfKwNQsYJhlGFQOs0fMbVakO7RO0ciHjNC3k0fBJIqqL6ZOJFJFI11FJ14NUpBdMvx6lH0dac89tKOGANY0m052mqc7MvQ1ophym5NtHQgiobZhytYf2qbcFUnFa+nKWTceprRMiRcp0AzIu4d6ei0+Ff36/UVIjpreMCJQBjirCJSwJ+7X6VYRK0bEMRKnRaVVqZVoECrTwtKq4qKe8t4Adzgn0p3sImC0O8afeYCsa51Z5DthGB61TdpZTlnJNZuqug1E4bT4wtuHl/h7U6CGTUp8yZWBTwPWsi6/tK2v5IWjcw5ODiux0ezuGsI5FTgj0rG12bcytYRFWOMRxqFUVA/er81vKv8BqtJGO/FDuSV1G6kI281MqhTRKobpTQ7lV2qvIufpVmRDmopE4phcy7xpI23Ruyn2NSafreoQyBfM3j3p9zGWUg1nwLiUrQ0hpnW23iFXwtxCD71fSbTbnlWCNXIotWIo5JGCxqc+1RqPc6+CXUrdGWy1a5RGGColOK5jVdHvLm/Dtuct1Y81saVp9xEBJNKygdiafqet29oNseHei9gUURaXottYRiSYAt70mo6k2DFANo9arL4jhlGJ0xUq3Gm3QyrqpoQ35GU5ZmJYkk00qcVrPYo3zRyKwqtLayL/DkVdydTOZc1FImRV5oSByMVDJGeaoLme8fFVZk5rQfjOaqyjn2p2C42BpE+6xFX4LqYDnmqkfQVZRaiUUNMsi4Rx860x4YX+6cUx42xu2nHc0qLxUcgnZkMlu6/daqkwkBwa1gmRVee3bqOTRqK3Yy5GKdq29DkEtuW7isadJPMK4rX8Nr+4ce9aRkZvc2IhkVLCn75frSwrxViFMSr9RTuM6i3X90v0FTqtNj2pCpZgOKimvkUYjGTVNoRbAA5PFQz30MQwDuNZU01zMfvED0FPSLam6TA9zU87ewWHXN9cTDCfKDVMxHlpGz9TST3YX5IV3H1qrIzEbriUAemazbvuVaxL5kUZwvzGkZp35BCCsbUNfsrPKQjzJPQcmsWXUNe1Ft1vEY0HTNNRYc3Y9KmsbabPmQqfwqSG3SGMRxrhRVorSba6CCs8anqoNVJ7GCTOVxWiy1Gy0guYU+jr/AAMRVGbTLhD8pyK6dlqJlqeVDTOUktplHzIagcY6qfxrrXjB6iq0tpC/VBU8hVzlXjD54rJaIreFa7SXTIz904qmdF/0jzs5o5Wh3MyxsXmYA8Ct6NbHTYtzlS9Ubxri3GyOP8ax5/NlfdKWz71k7ml0WNb16eYlIfkjrFDbzuJJJ9aszwhlNMFuFUEUWFcryKT0quQyngkVdfaq5JwK8+8feLltg9hp7/vfus47fStacHN2RM5qKuzf1Xxjb6K2xrzzJcf6tWyfx9K5+6+LmoRy4htUZfRm5ry+6uHkdnkZmkY8moo1Zm+VSx7V3xwkFucksRN7Hpz/ABd1iQgJbWsY9xuP61qaP8ThMwjv7RevLIf8a8gEO1uTlu9SLIydwqg1Tw9PsR7Wfc+jdK1jStWUNazgseqnqKnvoSoOzkV4FoeqSWs6yW91IrA8Y7/hXsfgvxHDq0Kw3TbZF4OeBWFTDuOsTenWUtJG1Yws6jAya2LLTSxDSDAq7ptrBHH+7w3vV9I+K5rG9yhfQpHYuFUdKxbdMpXTajD/AKDJ9KxLeP8Ad1MnqIaseRSvHxVlUpzJmpE2Yt3ENzHHarPhlcxuPenXseN2PSneFF+ST/eqIvViZuxx8VKExz3FSwpxUhXqMVVwHQTSTRgyMcDtUhmhQfMwrGluyHdNwjRTiqNxq1pA21pNzelOKb0BtI6I3wHywpz60qQ3Fz80jhF9ScVztvql1cHFrbEf7TVp21rd3BBurhm/2V6VuqaXxszc2/hQmv8AnWelvNblSytge9c6lrqWpOPPlKRkdB3rpfF8Pl+HNq8YcUmlNGIkZ8dBWcLKLaBt3SKum+HbaLDeVub1atyDT441wQBSPe/wwx5qIx3k5yzED0FYSlJmiPDtI+Ofie3wLyGyvUHfaVY/ka6/SfjzpMuBqWk3Fue7RtuFfLwhA5RmQ+xqVJLuP7twSP8Aa5r3HhoM4VVkup9k6X8UfBWo4C6skDn+GYbTXS2mqaXeqGtb+3mB6bXFfC6X10v340f6cVbtNamt2DRG4t29UYj+VZSwvZlqs+qPuYgHpg/SoytfP/wE8Ra7feNLWwuNSup7WSJm8uRywOBx1r6HaNu4IrlqQcHZm8JcyuVGSo2SrbJTCtZllMpSbatFaaUouO5RljDdQDVSazhbqgrVaOoXjpgYc+lwtnAxVKfSSv3W4ro3Q1zvjTWoNB0K61KcrtiQ7VP8TdhSSuO9jzP4n+IP7JU6bazD7S4+Yj+Ba8cupXklMztksc59BWhqN9c6xeTX119+4YufZaovCWRBz8/zAe3YV6VKkoKxxTm5MisLd7y42847n0Fb0FiFUJGnsMd62NB0aK1sQ9woaQ/Mw9/etRbLNq0jNy4ONo6D/CuhQZi5HD3sQjzjGeh4/lWNcfKx3ZPoBXVarauztEq/OB82Oiiuf1GFLddoOW7nvU2KTKcExjcEDH0rqfDOrPb3KOVY5PbmuPGd2WJHpWxo0kUbA43nOcYzQJnvHhHxbDGVLyF7diAxzzGfQ5r0/TpormJZI2DBuhFfPGlS293plwiq8bKhYYHy5Feg/CnxGt1EkEkvzbQBk9cVx4ijb3onTRq3Vmel6on+gyfSufhT93WzqF8kloUXnPFUIo/3debJ6nSNiTJqUxdKmgi4zUhTipbAx7+MZf6UvhCINHKf9qp79OJD7Ung9T5cv+9WcHqyWb8acU5l61LEO9KVyWrS4HG62g+zsTkZmApbfRbf7cZNm4sAeal11QLQ+n2gVMLiU3GIV6KBmuhO1Nmf2jXs7OKNRuwoFaEM9rFwuGNZFta3MxBkc49K2LGwjUgtWKldltGb49bHhppeg3rVTSLYSJEwJwVFRfFvVrfTtGtrN+WuJVVRTNMkuZYYwnyLtAGKun/DZm/iR0YW1t1+dlzUb6iM4hiLD1qK209m+aQlj71dSGCIYZlWsGanwhThSAUvavpjzhy1MuCp6VCtTR9DSYH0P+xhpVpqHxTiN5CsqRafIyq3TPAzX2RdeEdHmyViaM/7LcV8h/sRSD/haKLnltOl/TFfbdcvsozb5kVzOOzOKu/ANu2TBdkH0Za5vX/CN1piLI7xvGxwCpr0/UL63sYt874PZR1NcZr2qTamwUqEhU5VB/M1y140qekdzopSnJ67HCy6dMvQZqtJbSr1Q11xjpjwqeqiuXmOmxxzow6qRUbLXWyWULdUFVJ9LhIJ6U7hynJ3SnGxep/QV87/AB98RNqWuw+HLN829uw87afvP6fhX0F8QbqLw74ZvtVkk2lUIiz1Ldq+Qw0s+pSXkxLSOxYk8kk114aF3zHPXlZWHQ2u9GiB+Z2EYA7CpWEa6rG3ARThAR1C9P1qzDtiupHX/llHx/vGsyeTzNVC/wAMceM+ld6OQ3JdSZ5CisAn8RPSrthq5ZhGuSB2Pf3NcpNIzNsXoKkgkaMhVYj19TVqRNjttQjRtKIsokeVmy7964TULMRlpJmy3vXWaNfcLbszAHg47Cs3W4Fe7ZyjHn5U64HrVSV9RxOJuFO44B/KpLNgsq5P5V2mm+APEOtgS2+nSxwHpJINoNaH/CpNZhcNLIEH+wua5pVoR3Z0ww9SSukUfB160dyY1wC4Ibd0x71J4Xv5NM1W4s1fDRTFkI9M5rc0/wAA6pasJFcyY9sVgeJ7SbTPEEUzr5ZYYfPc0e0jPREujOnuj3zS76K8tIJY+kig/jWzEnyCvNfhpfyyLHa7SVU/iBXqdsmUFeLXjyTaOyLukx0S/LjFP8vHFWIY+Kl8rnpWTYGHqEfySfSmeDk/cS/71W9TTEcn0qPwav7iX/eqIbsTNxEp5j+RvpU8acU6dcQtj0rQDgPErD7CI9wDPcgD86vQNHa3WyQ7iFFec+ONbkPjTT9JRmAE+5vevSLWONrwGYgfKMk10uNqWplf3zThupJMCNMCrnk30kDNECWA4FQLqGn2o4/eN6CkfXryT5bWERr6kVhGaRo1c8f+MVzqdz4w0VbqCSG2SQLz0LZr0q0nt7NI0X5ztB4p3xC0FNf0e0kZh9pgcOPrVexsVt4la6lG4AZ5rRVo+y5epHs5OdzX+3XEwAX5BQInfl2JNUJNXs7cbY/nPtVc6lqVxzb25C+9c+p0Kn3PjoUtNFKDX1J5I8VIvSoxTx900mB7T+yzqF1YfFXRpLWUxu8UiH3BHIr7cGv3/llcRlv72OlfCn7NLf8AF1PD/vuH6V9u+XXkYycoVPddjoppOOqILl5Z5DJK7Ox7moTHVwx0hjrh1NlIpGOmmOrpjpjLVFKZTdMCqd1wpx17VoSjisfXblbSzeZzgAEmqRakfP8A+0tr5uJodChb5Ivmk9yeleI6Ym66l3fdiHT1NdL8QtYOr+JLi7kYkPIz9c4UcAVzNruSzZiCGmJx+NezRhyQSPPqS5pNjp5lW0HGDK+c98VjGZpL+ULwTjFX9Vfa4UDlVxWG0mNUlizgkD8K0RJpBiB5aZ929afG/O2MqP7znoKqNIFXZHnHc9z+Nbngnwpr3i7UUstGtSyA4knIxHGPXPc0OSjqyowcnZF/wwj3OpRWdjDJczSNwqjLMf6CvoX4efDKztWTUdagjuLo/MsRGVT/ABrV+GPw20vwbZARf6ReOB51w6/Mx9B6Cu9jXaK4auKcvdjsenQwih70tzPu7SKNQqoqjHAA4FZMtpGzfdH4Vv3+cgdqyXADH61xyR3wM42sKjGwAV5D8cdBWXTHuEVQyncuBzxXssvBJ61yHj+zN5o042g7VJPFOm2pKxnWinFnl3wTuZ5LloZPuhQc+le72kTLGMnI7V4d8HrZ4PEctspG0Jk/nXv1rHmJT7U8dbnR5tG/KOhSptnan26YJqYLzXHc0MHVotsEv0qDwXGTbyf71ausRf6LM2P4apeCR/o8g/2qiL1YmdAke1aZc8QP9KshSar3q4hc+i1TkB8+eKdKvLzxxBqUFu3l28vzNjrXoVvZ3FxcLLIzBCozUsuoxLI8NtaGRt3PHelWHV7zqRCnoKuVduCiONFXvcvKllaLmR1zVebWoFO23jMjewpYNAUndcStIfc1q22n20IwkSj8KxujZJIwzPq95xGhjU+tSw6HNKQ11Oze2a6FYwOgAqQR0c/YdzNtdJtIfuxAn3q+kKqMBQBU6pUqRH0pXYj4JxSgUopR1r688QVacOhpBTx0NJjPU/2bm2/FPw57yEfoa+5+9fCP7PUnl/Ezw25/5+Mfoa+5TcLnrXjY7+IjopK6LPFIcVVNwPWmtcr61yI0sywxqJ2FV3ul9ao3epQxj5nH51aiUoss3LjPJ/CvL/jn4gj0nwxMiyYnuAYkweRkcn8q6DWvFEMW7Yw9BXzt8avEralq+wtujt04Gf4jW9CClNIdVOELnmt4WlnmbPDYRaJCN8MfRUOabbf65d2DtUu39P1qJWyzk88V6rOJFa/bfdEjJ5ArnZQZNdkC5Zi+B71vNzNu5+9Uvw+0n+0vFm9l3L51S3ZNlxjzNI9F+Fnwnk8QSpeay7pagg+UvG7619L+HNH0nw7pa21lbQ2tvEP4RjP1qHwbpsNhpUEaqAdozW5qVnaXFm0M2drCvLnVdR6nsQpRpqyRzWqeNdOtZjFAfNfOCewqxZeKLK52K0qIzfwk1jar4O0m4QqlzJCf7wx1rzvXvCV3Z3nmWuqSOFORtOCK1iqdtSG6l9D3GWZZl3K2QR2qhKMk4rgPCmq6rZutvfXBlTPUjk137MNof1ANRUiuh0U5NrUqXC4qGbS3vtNmEa7ieMVFquo29uVEsirk9zWn4M12wk1K3s1mQtJIAMH1NKlH3iK8/cPGPh9pc0HxC1GPaV8tvLx+te3wptjC46CuVstOii+I/iC/iwI5Lxo044yOtdpFHxXNi53qtdjigvdRFGuOgqYLmpEjqVI65blGfq8OdNmOP4TWT4IT9xJ/vV0eqx/8Sub/AHTWN4Hj/wBHk/3qhMGjd2cVDcR5jb6Vo+Xmopo/lYY7VVwOKsrSNXkYIMlz2q8I/apkhKu4x/FViO3Zu1Q9zVbFQR04R1pJZE9amSzVe2aVwuZaQsegNWorF27YrUt7bc6qBjJrorTQ/lBfmrhGU/hJlNLc5eDTl43c1oQ6dheIjXUwaXDHj5RmrLWyYHFbrDS6mLrI/LEU4UwdactfUnmkg607tTAaeOlSxnf/AASl8nx54ekz0uh/Wvs59SAJ+aviP4VN5fiXR5vMClLpcDua+orjV+vzV5GYO00ehhIc0WdpJqoH8VVJ9cRB9+vP7/XxGDmTJ9jWU2q3V3JtTIX1rhVQ6/ZJHd6n4pWNTh/1rk9T8R3V2xjhY5NZzxZUmVyxpkDQrMqBl3E8Cpc2w0WwaxP9j06W9upM7EJxXgev30l5dFn5Mjl/w7V6T8VNXk8oaVG2DI3P0HWvJLhvMmmkz8owor1sDT5Y8z6nn4mpzSsSJJ8srN14SmMdsLEdOmKYv+rVCec5onbEe1un3q7GznRXYtlB0AFehfBDTlbVVfbxvz9TXn8uPNXjHyivW/ghFtZJj1zWGIdqbOvCRvUR9L6WFW2TC9FrN8Q3V5HC7Wtu0rgHaua1NF/eWynqMVZuLUOhI4rybHr9T5w8Ya78QLW7WS8kaxgdzhooyyIvqxAzVPSdT8TnRLHXtQlWayu5mizySMHg89jXtviKzfyZYbi0S5gfgj2rgrvw2lzts4IZ0tVOREHworqjVpuHLKOpg6FTn5oy0Ok8OW8N7HHIygkYIJrqdXAtrJXZv4ax9Gh+yRRRbfuqBR47vJf+Eem8tTvC44rGMtGjplF7nm3jb7ZrFyy2k21Rx161heG9B8U6RrdrfQSNJCsgP38lK55/FGrNqkVrDBHG73XkBXkYMP8AaI29PevW/hDrhuvF82j6rEIbyyiaR0PKuMdvWuuMalKzex59SVKpe250/hm3uGulmnbJlcyH6nrXbwx9qw9IhAvEIGAWJA9K6iKPmvFnPmk2Jq2hAkR9KmEfFTovWnhOai4jO1ZcaXOP9k1k+B4/9ElP+1W1rP8AyD5x/s1m+CB/ocn+9Sj1Bm+qDHSmPGCTVoKNtRuvzUwMzULNYrhcDqM1La2MkhG2M/lWpqkA+1w8cFRXR21uiLGFUDgVpCk5yZLnaKM/RvCrXMQmuJfKXPAA5rdh8L6VGgDRs7epatWyGLdRU1e5RwdGMVpc4p1Zt7nH67o8NtqNp9nXasjYx71vSafIsYEbAkCotcXdfWJ9JK16VOhDnnp2/IcpvlRktZzKm4rk+1IsLEZKkfhWvRWrw67kc7PyJFOFXG02UdHU0w2NwvYH8a7bmRAtSCpYrSQnEmU98Zqc2WI1IlHPXPagDa8Av5er6fIFyVnBz6V7jNd3VwSFyoNeFeDW8rUbElgAJxkevNeyNqTSNst0J968bMviiejgpWiy+kCAhpm3H3pl5qkdr+7Ree2KbaWdzcOrSsVGakmsUN5yAxBrzlqdUpMqLLqF6flBRTWpp2nx2rfarmTJjBYkngVftLNsDOFFcv8AFjVF07RfsNtIRNcHYWB6DvTpxdSaiiJy5Vc8x8Xaw2pareXgOEZykI/2R3rm1Qm227sBpBkmn3Um8lBgogx9aa7EW9uMZOSxr6OEVFWR5cndkZYM5/HrSTHMqjsFpkTFizY74FFuSzyMeecCkNEiDzLogjOABXsnwoi8mOBcEfNXl+hWbyQSXbIdokCg17D8OIT51upHcGuXEy92x6GDhaVz3zw6v+jAdq2GVWWsfR28uEKOMVoPdBWA6muKKO9lTUrddh3DisX7OjS7VwDitLXNSijjJc4FccNWuLq/SO1+WNm2h/U0SSRtC7R1lhp6ebukGT/CKh1rTY71Z7UjAeNsfXFW9NW4UBZgWPrUjfJd/N3BHPuKULXRnUbszxXUfD9nNPG13a/Mh+SeMAMD9a6rwV4X0OxgufEFuZX1IIYHeVs5ViMH69q6C0sbZpDFKuSrEV0llplrcQzWkMIUGLJx6g9a1hzNNGGIjG17akWlWYEwY/w9K3I1Faen6NEllLI33ljyKz4x3rypQcUr9Tm5uZiBKcFqQD5aTHNQMyda/wCPSYf7NUvBA/0KT/eq7rf/AB7TD/Zqv4KX/Qn/AN6lHqJm+V4FIse5h9amx8opFHzj6irsIvatb7bu3/3BW7Gn3foKz9aX/Sbb/cFaiDhfpXpU4WnIwb9xGjZ/6gVNUNn/AKn8amr14fCjke5m6sM3Vn/v1pVQ1Qf6Taf79X6iHxy/roVLZBRRRWpB+bF14Llj/wBXeZ/3lrPk8K6hu2xyRufyr1G7h+U1St4Mz9K8RY+r3PS+rUzzf/hFNcY4S2DfRqjl8La9F97T3P0Ir27SbXMg4pPEBW3nhTgMe1VDMardtCZYWCPIPD2k+RLIt/pd4bosn2WRMBIzn5i3tivWtJslC5CgVlXV9DblYmIMkr4ArptNjZo1ycDFTisXKvGKkkrdh0aMabfK9yzDHHEu524HNZun3Ed9fyyW+GUPjNat3YtcWzQxZywxms7wn4autNV4Xf5S5YmuOL0Zs73RtMsdtbvcXMgVUUsfwr56+IevNq+sTTRtiMEpEPQeteqfGXW00XRxYRv+/uQd3+yleBzbyvnORub7o9BXp5fR09ozlxE9eUhLfOkYzl/aprhvmIH8K7agT/j9Vuu1KWaTIkJHVuK9Q5Ai5G1R7mp4omVPlGTyTT9JtvNiaV84yFFR6vdrZwSRxkGVwQPYVSjoFzd0rXFksBplvAoQSL5khPOewFex/DBd1xB7DNfN/g52W9ERbO9w3419H/DGQLNDngjivPxUbM9TCSb3Pa7RiFqnq98bJWkOSKnibEYYelZPicGSxdjXJex2rczCJ9Wk8y53JAD8qd2+tXJ7JGgVbcKkiYKkdiK5zS9U1u4Yw22mkiNirMTySOTxWnbavJEyC8hkiL/d3rgGtORmi5ty4df1qyKvcQRlQcEq3b15q9e69bzRrcGRV+TOc4rC1y9WaAqpUoRyD0rmJYbdmJkndkIwIy3FQ9BNX1O+sdWh1O6ubqHCoz8AfSu2+H0iyajNE5BzEa8g0C58i7CJwjpwB04r1L4RxtqGvylfuJGSzVpTbckzDEJKk0eiGPbYXGP+edczGvFd5dWkcen3AznMZ5/CuGTpXLjabg43POoyvcAKXbxSA/MRTzwK4TYwtb/1M30qPwUM2L/Wn62cxTfSjwMP9Df/AHqUQZ0Kr8tIv3x9RTs801eGB9xVoRva0v8ApFt/uCtNF+VfpWdrHMtr/uCtRB8q/SvXpr95I5n8ES3bcRD61JTIOIxT69GOyOZ7lHUv9fbf79Xqp6h/rbf/AH6uVMPikN7IKKKK0JPh6S+0+YfuryB8+jim2saNMCrKfoa86i1KxkUT3PgrUWhUfO0MTlR9SBxTbPxF4Hg1KC6jGrWJhcM0RckHHbmvFeA7M71ifI9w0W3O4Guc8Vw3M3jO2VFZoEjOfTNN0v4r+CWIxdSx+zLWnb+NPBd9dGX+14VJ/vCuVUKsHflNueEupi/8IrNfahHeMSDG+VFd3pmmbEG4Emn6brXhiYDydZsSfeQD+dbtrNYOheK+tXUd1lX/ABrOSqdUXHk6MjtLHjoAKnvpLTTLCa7uWVIolLOzHGBWrbWZ27j93rmvCf2kPGSKY/DenTcZ3TlT19BRRpOrNRQTmoxueY+Pddl8TeJrm9dj5O87F9EH3RXJ3Uu+Tk4VRz9anmdkhJzhjzzVB+Y1HPzNivpIRUUoo8ttt3ZNbkMRIe+KckZmuFQYNIkZ8qNFzk808stp8zH95npntWqRJbvb6GwOxWyI1/U1zU8n2qWSVzlwckeoqxfEXDNIwO0H9aqRwsbhdo6c5NaCLehKIdbgdZMru64xmvoLwLceVKnPcGvnqVoY5FdJCX6gqe9em/DvxJ9oCo+Q8WMk9xXHiqbaudmEqJOx9Sabcia0U+1M1OPzI1TsWFYfhO/W4skw2eK6UKJYx6ivLbPYRRR7jR5TqFjAkxZNrxMOCemfyrqLVtB8W2ccUY2SWiCPYy7cMev1rNhjU5jZcqe1ZmoaebVnvbO6e2nXHKMVLCumlIh01J6OzHeKvhxM008ml3TRwJGCF65b0FeOeMtI1fSNfgsftTszxCQx8HvXsD+INeFiyW2oxO7c5lXkH61yOraNqct3Z6zq0sUtxeZVNuMhQfQdKptcrdh3qp2qNWE0bT54bSKaYZKx9vU17z8E9LWz0Ka6486Z/nPce1eRX13bWNnJcXTbLWxhM0xPQhRnH416z+zpc3OofC2x1e63ebqEklzg9QrNwPyAqsLD7RwY6r7qijvtRXdYTj1jP8q8+HSvQr3/AI85v9w/yrz7HFc2Zr3onLh9mEYzzTn+7QvbihupryzpOf1k/upvpT/BPFix/wBqotb/ANXN9Kl8Gf8AIO565pRBnR1E3GPqKUNiomfJz71YHUaqPmtf9wVqJ91fpWZqQ/49D/sCtVR8q/SvZp/HL5HJL4ETw/cp9Ni+5Tq747GDKl//AKyD/fq3VW++/B/v1aqI/FIb2QUUUVoSfmponi3UdDlzYXV5YtIwaRo2Bz7YYEVqrrVl4jSa51y1uL8RLukEcqJI6554CdcV7g1lpkp+bT9Ok/3rZD/SmJpWkxOWj0mwjYjBMcKoSPwr59ZrTbu4fiew8umtpHzncw+CN9wmmWF5b20vSOcCUofZsjH5Vnz6Tpe1V+xeTGmCrhsyOD6+tfQ9x4N8JzFjJoFsSTk7WZf5Gs+5+Hvg2Y/NozoexW5k/q1axzakt4szeXVejR4Be6bZzl5LKaWydcbY0bcpP17V03hm80qxjhuHF4skW1mLXJO4g9AMV6ZL8MfCbEmIX0Oeu2UH+YNUbn4WaDHGTFqmpRqOcMUIA/75rT+1MNLe5H1Cuuxq6n8c5IdIZI9OhC+XtU7/AJhjua+fLy9m1jWbjU7jOZHL8npVzxrBBa6t/Y+nXEtwu7DM4GR+VUJ8QjykGAgwT6muvD0qcVzwW5z1JSvyyK17JubJPyg9KitV82UM33UJqOZTMdoOFX+dWCoh09tpAIHTvXZGJiy3dXFvbW6lMMw6nNYYm8+9aSZsgdqp3MzyPnop6Va0yEzsexHPNaoktFhGDFIu5WOP930NNurb5BGhO/19RVlo1RXkk4JalNzbKoJYbgOKCbmY1oqKjc5PH0rrvhvA02qXMYztEPOO1YM6SOvnRrlD93FXvCuvPoGqG88sSK67JFPde9Z1U3FpG1GSUk2e6fDbXGhuG0+4YiRDjB7ivWtLuhIduc5FeEX9q0kVprmlMTvQSIf7ynsa7vwR4pim8kzNgj5WB7GvFnHW57cJaWZ6xGuED1R1viP69avWlzFLbgqwII4qtqahlA4NOGhqtWcncWpk+Xlcnsa173TytpYmPLCEYGeeTUE6L5oU9e1c5+0D44Hg7wRFp+msDrt/G3kLnmNO8n+FbUo+0biYYupyWbZxPxY8XQ3eheIdE0+UOtqscV3MvI812wEH0719e/BO0Nj8KfDlsRgrYx8fUV8A6Bp6RfDLR1mZ3vfEGtr5pzlnVG5/nX6QeHLUWPh/T7NckQ20ac+ygV3wioqyPGqzcndlm9/485v9w/yrgRXfX/8Ax5Tf7h/lXny/drzMy+KJrhuo4HtQ1MLelKuea8s6Tn9b+7MPapfCH/IPJ96h1s8TfSp/B4/4l340RBm2TxTGHy/jTxTX+7VAdVqHItP9wVrIPlX6VmagPks2/wBgVqp9xfpXt0178vkccvgRJH92nUifdpa7FsYso38jfa4I9p25zmr1Vb4ZeA/7dWqiPxSG9kFFIzBRliAPU1Q1HW9KsEDXWoWsWW2/NKBzWhJ8bp9qjGYrmWM+7ZqddT1SHGXjcfUZrlU17SW/1fia3P8AvRMP6VL/AGvauCBrunSD3Zh/SvhvqNZdPxR9j7em+v4M6pPEF2j/AL22yPUHNWB4gjP3opMn2Ncd/aAOAuo6Y4/6+MfzFL9ulb5VnsGx2W4Wn9Vrr7Iva0u52ya3ak8q4rB8feJoLHQbiSNm3lSoHesr7VdY3COFh7Tof61xPjK6m1K7jtP4VOWXPU12YHB1KlVKcbI5cZXhTp+69TmLOBmMmoTjM02SM9aoX7hA3zDPvXQanPBZWwWQjcVwijqfeq+i+DdU19luWQx23JBNfWKB825HLvdM2FjQ7VHOB3p8Vtd3jbWVwGPzdq9a034YwwvHLc4kUjIG7r+Vbk/hDToUSOWERchQyjp7mtUkS5djwHWtHl091kUM0LDr3B96XTpFiuIpGxsK4NeweLvCJt7EwyDfbSg+XNt6N6GvHDZT2141pMNrhtvrVtIlPuX3CtcPIsiyRFfmA7VE1nbqTnDAqSv1qtFG1vfSwq3ynqM1pNCHSOSNvlTjFQMpWDfujB5gUk5VagvYSxByRxVn7HCFMjOyybiwI7VcWPzkVyvAXmgaZ638EL6PVPB7abcShprOQqgJ52HpW5q+gXEMpurE7ZO6dnrxXw/qV14b1OG/spDGWIzu5VhnkV9IaBf22taRBewnKSKDn0PcV5eJpOEuboz1sNWVSPL1Rl+GfHU1gVsdU3xsnGWrsIvF1lc4CTK2emDXLeIdGtrtdskCuT0buK8h+Mmsf8IxeWGjaFJ5Vykfm3Uy9cnotZUqbqOyNqlb2Suz6F1LxFpWn276jf3KRW8C75GJ6Af1r5u8VeMI/GXivUPEN6pRcGO3jPRIhwo+tccda1jWkH9pX81xGp+4zfL+VSW9hDNaupkMXlnIOcV6OHoez33PMxWJ9s/I9L+CZj1jxZ4fsdQaOK20+68zcB95Sc5Jr9AbbxV4dlQeXq9pjHQyAYr8zPCF3JpWqwahDuLW5B2E4VgfevZ554pHWf7Q6rKofbv9a5sfXnh0pRV0Xg8PHENxbsz7Ul1PT7ywuPsl7bzkRniOQE9PauJVuBXhXwovRb+NLNYZJP3gZG5PQivcgRXk1cU8QlJq1jpnhvq8uW9x+Pm4qQdKhZqeG+TJrEk57XOs1WvCH/IO/GqWtNkzVY8It/xLj9aIiZv1HIwK/jSbuDUQYt+dMDtr/wD1Vn/uCtNfur9Kzb8furP/AHB/KtNPur9K9uHxy+RyS+FEi9KSWSOGJ5ZZFjjQFmZjgKB1JPagV8vftrfFSTT4E+Huh3ZS4uEEmqSRtykZ+7F9T1PtXXHUwNv4yftKaFomdO8GLHrGoI5VrlwRbxkdcH+M/TIrxDWv2kPidqDnbrUVjGOiW9ui/wDj3U14sZi8ZRjnHSoHkOK0UEgPQfEfxd8fa1ata6h4q1GWBs5j84hT9R3riV1a+UkLdSAdcBuKzJGyM0wPgZIz+NVyIaZ71N8K9cz/AMgi2+qz/wD1qpyfCvW/4tFB/wB2X/61fSDDmmlc1w/2dQ8/vO76/W8j5nl+F+sbudElH0bNRn4a6jEBu0e9Bx1QZxX00y1C6Uf2fS7sPr9Tsj5fvfCV1pcBubi2v7dEbJMnAx6Vz9zeJarJdOMzOfkXNeu/H/WBH9j0RHABBmmx+leZeCPD8niXWxI0UjQRkBAo4z61rRoRp6ROetXlU1kafw48Ey61qEeoa1Gz+Ycxx+q19B2eh6fa2sUMaxm3Ee0xqvzKaf4f8PrpENq8ciM0aBGjPp/jXQMzSWm61jj3btoDDnk9vWuk5G7mBDo8NnO7iyLBl4Unjj+VVLrR7fVIZHt4wkucIpbArqp7NmE8iTNHNEPlIO4P6jHaubulMaGLMkMyAM3Xn3FIDlZNNV4rnS9UjbB4DAkgHsfavnv4g6fNpPiyS0m5dF/LHT619Y6lpAvNBmvreVZLiECTzTndx1x6+mDXzt8aNPzHZ65HJJNvcxSsf4D6VSGeWTzxyXSyR58xuG+tasI2xtETtZhkVmfZ/JvZJFX5SNw+tRTS3Et0yrlSF3YoGXp4x5b7id6ZyPWq9hcXO7BJRTxTo7kTWx3H94p+b1Ip75m4gU7UO7JoGdA1nFqGkJhtsqA4969X+DEzp4QCNLv8uQqR6V49pdzJFbIxjChmPWu0+HWvNpl49m6p9muHyRnnPqKwxNNzp2Rvhaip1LvY9U1nUBbxb/4uw96+YPHF9LqXiy+mlY4eTaCfQV9E69Zzz2rP5nlK6kK8nAAr5u8TzRz6zfNGo2ibapHtxXPg6Uo3lJHRjKsZWjFiaUVQZAJx1Aqy12szlVGI+y461nWcYOH5yvPHFa8NpDckmGZV3jODzg13nAza8LeTdWM9vMwQ+W2Cexxwa9O+HGrxeI9KGn29r5+o24EYQYzLgdRXjlk6WN2bC53PHMu1nT07V6H8Don0XxVYX1tI7yG6QoB127utYYmhGvTcZGlCtKjPmie8/Dfwh4kGv2+oT+H7uyt7bLySzLtXGOgr1NWr0DUW3aLdN6xE/pXnqfdU96+frYaNCyi73PQeIlXk5SRISeKN3FDdaawwDWAGBrH/AC2qfwn/AMg8/wC9VXVWyJan8I5+wNn+9TjsI3lOVNNjHzY9xSp0zSwrunQf7Q/nTQHbX2QLUH+4K1E+4v0rN1Ifv4F9FrTT7i/Svcpr35HHP4ImH8QPElp4Q8Han4ivmAisoGkAJ+838K/icV+ZPijW77xF4hvtd1KVpLq9naaRifU8D8BX1l+3v4vNroekeDLaXD3rm6ugD/yzXhQfxr46PSuymjJiE7W3fnTG6sv4in8kGoj95D+BrQQwfMCKiPWpekh+tNdfmNUM/QQrSbam20hWoAgZRUUqhVLE4AFWitc38SNTGj+DdSvt21khbb9TwKVxnzx4yN34s8eaitp+83TeUnPRRxXuvw18J2/h3RRD9ncuUHmkDv8AWvN/2bdMW71a81a7jYhVOxyMjceTXvdtECrFHxIRg5PY98Uo7GdR6lJp1LlWhl4bam1c4+tbOlRWCLLJMvzBcoo/h96qWkbpJM3yuoHU9DUM4eW9kZpHUvHtAT7ppkEztHCI5OJJpSwDKSKr/Z/MtHEyBmzgtuXp3LDOQf51JJao+lbnuUaRGPlOvH1GKz45havuuJyyycbQuc/X8aqIyGG7vNHu5YY4Yrq2lXy1l6ADuSO/1ryr4uaTY29jfW32crFcQ+fEv3vnzzz2r2G4jtr632+asCj93JtUg5I+8K848cSqlmlrdSIot2eFnlHIVu+PSmtGB8wDLhlbACjiomjDT/aI2+XG0/TFXbwQW+tXdqjB41dlRh0IqnD8heHnBJ6+tIpDLZbePG4ZYnOB1NX9PZTcD5Ag3DA9RVOwhjuFbZ/rc4+g71PzBerLxsTABoAua1bMl3F5MwUBTlP9qmaUk3nwyyuwZJVwvrzTL+RZVMu4lwcgD0qG0u5IJEaQ8M4OMUBY9h1CW4h053iQgtDwS2WzjmvB76Jm1K4Rmyd5yTXruqayLjQIhGrFip+ZTgD3NeN6jMZL2Vl4Xccn1qmEQikZWCIcBhg5q/BHMihYeZM5qjZtukUyJk9gO9aMmpL5arGhVxwcdakpj55LmGNY52BdxxgH5a6j4daxd6f4otZ4pTvt2Dp74rmnkkvEVypYKOpq/pVwdLuf7RaMP5TKuw980WJP020+6kvPA8d7MMST2ayMPcrmuPixtFbngfWLXXvhVZajaFSkligIH8JCgEVgRtwK8DH/ABRO6h1JsgGkk/1R9cVG7HNKT8uK4EbnM6o6jzV71oeFB/xLifes/WAMy1a8LlvsGPenHYRvK3y8VLaD9/H/ALw/nUEQOKs6ep+2wg95BVxWqE9jqNeluo72EQ27SAoMEetaMMmotGu61VDjuwqxctsMXA64rH+JGtL4d8CazrTEA2to7rk4+bGB+te5Gj7zd9zidTRKx8A/tM+KH8VfGLWrzdmC2kFpAOwVOP55rzQVY1S4kur2a6lYs8sjSMT1JJzVUGuyKsjMk4xUUg+U+xzUlRsOWHqKpAMm/hamv2NPbmDPcUw8ximhn6HEUhFSlDSFDmoAhK149+05qfkeGbTTFbDXc2WH+wv/ANevZJVIXpyelfNn7TF99o8ZW+n5O22hC4HYnk0mCOt/Zuj3eD7oeaUUzFs46egr1Py4o4iZHkEjDAAPDV5t8ArMDwIkr7lUzMTx27V6rYJG1pKqSI7t8ofIOPpTiZz3KWntMWmt2z5GBgsMktVlrg3Es0O2PzoWAjwOo9xTbNvI1SO0j/0h3wMhM49ScVa1NoWu5IraEo+z723BY0yShcxypZJbTwBWaRTyuBgnnPcUy7t7dJBaySoqpnc7nPJ6c+lWGtxPJ9na6MkkKbyxGCB71kXiLBflvs4kMxGfMAII/GmhkC3H2HUCbtS+1W2hWIUqeh4/Osz4v2FrdaLb6giK7YxNIOAU7Ej1HvVjWoVhEcxkZPnMYVh0B7CnWaQa5ot7pN1uji8hgj4JJ288ge9VuB8W66Vj127t0G7fI2wqenpUVhco0Zhm/wBcp61peKFSDxHdtHGF8uc4z196z7aG1aeW4kcAZzzSZS2EsXltLySSPlGB7VYWaNYXaQZwfm96XT2hmhfyQcKx681W1APJs8sBtxywFIB0l9C7xpH8hYjGK2dQsRPYxTxtiTacH+lc3DYbrglm6DjHUGulS5lg0+PGGGeAf1poGbGgSssJsbpPMRoDwD0OODXnOowmK7liHRGOa7CzvfI1C0ErtGjEfMBnAz+tYfiYNHrN6m0MplIB2449aOgLcpaeMTctjA3E46Vaezj84yx5KNzz+tV7GNg+doYDrV6CRHLb1dQopDLmjSwrKy8j69CPSkvr4FpbOZVDyMvAGMAdDVJxKoWeJMjPQd6UXTXQ/wBREriTDMyAtj0B7UCsfTX7J/xRvrWO98AXtuLiCZGls5AcMrY5U9sGvd0NfH/7Mlv53xTtWbBWOOWQhu4C9K+tYZv3a8Y46V4uZpc0Tsw17MvM3Sjd1qDzCwo8wgGvLOo5bU9StZL+4sllBnQZZe4rY8JMp0/j1rkZdDWHxTe6x5mTMu3b6V1HhI4s2/3quKViDo4zxVrTz/psH++Kz0Y5q1ayrHcRO3ADjNVHdDex3+oN+8gHq1eDftv+MI9J8BW/he3mH2vVJN0iA8iFepP1PFex6pqVu93biOZcAZzmvh79sPV31L41amBNvjt7eGJQDwuF5xXv0pxlJpM89xaPGJWOeRSJ19qN+5c0mO4NdQiXtUef3n4Uob/PpTM/vSB6UALHyrLUcfSpI/8AWGmjh27c0wP0aIFIRT6a3ArMREQC/sK+Ofi/evqHxH1iUH7kxQHPpxX2Jdv5FnLMekcbMfyr4f8AEEzXer6heZ+eW5dvwBpMaPpX4M2k1j4ItkmYEyKMgDsegrtYI44JCjOqNwFAH3Sa4n4U3s8ngjSp7hS020FieOBxXXTxQvdARu63EpDk5yMelNGUty3bfuZLlLNmW5cZ3/3cd6syjzEUzqHYlRmPllNV00+a2lDRStuKZLdj7UMs32kTQSm25BPHVu+Kq4iKzhZrmeSG92uzbXIXPyehqlfzPJewu0IBjLLuHYe4rXeUQyKVizO3JYgdPwqnqkiz4mCDYAN5IAy2eenaqA5rxZbzXFs11FIGzlVz0BFTeALeGVpbKS4IRTvyq7iCw5GOO9Q6q0kUAt4VeQyFyUJ46Vl+EZZTqlvDb3bBo41kKEDPXoSOTTWwz5x+LmnLpvjnW7ZmyomZ0LDBIPtXBaXC0kx8wnbjOK9n/artUk+IEV9FGVWeJRIwOQSO9eR3lvLBNEImzuHy0ilsPtp0tY4zCuEckH61NHNbwXHzD5ZBkexqlYQmaKWGQnerZUVYzDbjcxErjgLSGSWrSSzu6qBGzAZ71ooPJ/0eZwY1bjNQWIzEreXjPVcVJepHJeqQSDj7pPFBLJdUWNliC9IyMMO9Y+pSM9zK11Lnech/WtK5mjSAO+QAeeKzdVMV1bLJuwAcCgaM+GSaIGSFuc9exrStJlmt284jevD1RsCv2doz97Ofwp17b5cmMld3XFIourCgIeGdiP7r9quWaeXfrEVQrIMn3rJtQy3aAuSqgDH1rbeLbCk6qW2/K3tTJZ6N8Comi8dR6pbsy29vbSCVIxlmJ42/jX1Dpl1DfWi3EDEoeCCMEEdQa+Yf2drlZPF8umwSKsdxAQ4P3kPXIr6f061gsrRbe2UrGvqckn1JNeFmb/eandhvhL8Z45pzj5TUSnOKkdu1ecdBzl+fnkFaXhVf9BPuTWVfn99L9a2PCn/Hh+NVHYnqbKKaJ1+Sng80knzBV9WFUMW2SNgoc8k4618HfF/Uf7U+JviC83bg964Bz2HH9K++PE72ekeFdT1WUYFpZyS5zjkLx+uK/ODUrh7jUZriQ5eV2kJ9yc16uX07Ns5q8tkV4z8pXuKcrU1hiTPY0p/WvVOYUkbuPSmqf3v4Gh/9XkdqjiO5w3saAJ0b5yaST/WNim/xfjTpf9Z9RTA/SLy6Ro+lXfLprR8isriOX8ezix8G6rdFtuy2fn8K+KmH+jGYjcPvkevNfYXx7uBZ/DHVGzgyKIx+NfIO5obWMqok/eJhWHB9jTWoI+ovhnPa67oMV1BY/ZbZrXKQg4xgY/8Ar1tQT7buCKNUDkYTcM9Ko+A4RD4ds5o7YWw8sYt1GMZ61pWunXk2sLcyTCG3iyQNnOewpxRD3NU6haSLDDHdBLkriQFDtQ/U1Qn1LRprPyN0AkjOCd+Wc56iqmp6HLeRmSW5lVZHPIPSq8fhGx+yrkMJmYkZ6nHc1ehNzd0W9sZp5Z22i3gUDk9foaBBBdTeZDtWKQ8A9WPsK4+/0fWdOSVNNukBIz5RHBpfDnia6fxBb2GoWTQXAXaV7SAdcGnZWA1fEI8qMytCQYxty3oeOK4n4fqF8Wm28i3crAyqQFH8XUk9a9E1CSPUoZLVo3BjOGB7jPHT8q4Xw0FsfiBM3kfvtrIUk+6MnjPtQhnnX7Wi+TDpt3Gq5ErxSfNkk14PaSSbomkYn+gr6K/a7b7do2nTIsWILgjhyeCPoK+erFUlgePcDIORmkxx2HSRmIrcR43ZI+tQTWQaNZgxEjHBGetTxSZikt5Dhwcr71HazuN8DgsynOPSkMstfJZXEFsPmJHOexolkaTU/LXluOvSq8sUUrxzzERheTT1u7eS5jji+Yk9e9AGne/NanzEAYcH3rmpvMMbW3O1fmra1VmYoqyFcjNY7yiK455XoaARHZymOQcAk9a1n8qSLKg7wOSOlZNuF8112NJnoR2NaNoio43Blz0BpDZVl8yGJZV+8wx71v29wJNOJY4wMsPesm9Zm/1qYAOFA60iNdN80TlFIG3FAHov7P19baX8SbSa4kjSKdWjLMeAT0PtX1tbXMc0QaKRZB6qc18J+FxdXHiqyW0V2mMqhQnUtmvtfQl+zaZDGw2vsG/6968bNIK8ZHZhm7NG9G/NSO5xWTc6jbWUayXMyxqzBQT3Jq/v3IGByCODXmJO1zpMG+b99L9a3PC7Y04fWufvT+9l+tbXhkn+zx9aqBJvo+RmnbgWTnncKhjbilJCupPA3CqGcr+1NqjaZ8FNTWOQpJdvHbqfUE8j8q+Ern7wYfSvq79tzXIv+Ed8P6HDKGM073EgB6BRgV8pScrXv4SDjDU4asryG9VI79RSqcgUi9qAMMRXUZikZBqtBwzD0Jq0M81Vh/1sntQgNG80vVLK3iurzTru3t5gDHLLCyo4PQgkYNV5+QpFe3/D28uPD/7L/ibXbe4aO6vdSW2hk6shHA256VV8M+D7b4oeAv7Tt7O3sNc0+/FvdTW8e1bmNkLBmX++COT3zQ2K59mU0/fH0p9J3BrIDyT9qK6Efge3s92DcXI/QV89+H9LGqa9ZaZyCZBkjrXtH7VV3iXRrPkrh5GH41yXwW0NbvxC+sSSKscAOM9mxxVx2Ez3rw3app8IguGB+zwDJxyR71YurwyNtiiyrYbC8cdhSacPNsHNyAXI6+oplvBg55IXnkdqZmMaCWfH7zEJY/QGiaUwym3aSPzEOdyc8e9F1KsREKyFT1GO5z1qVYpI4CdoCNhiQOaYEa263F15u7IQ7jk9q5jxno8l1EbuxmVLi1bzITjlfauws7Lzo3bzGQdNxPFZN/IkbmHehYEb1YckUIDjvDWpajqc5mkjcK8hDsp67fvVqXWmRwa+urNtaCZPLY+Zgk+3BrF8W2Fxot8bvTZ/IjuW+4OMeufatHS7pLm0tZGuQDCQQSMrz1bjrir8wPLf2nobZfCdtMm4s90pJXOMYOBXznC6qVd85GeAetfSX7Te5vB8CMyBhdKy4GN6nvivne0jjlaQTbUKjgGpZaK6Sm4aMhCHR+o9K1Y413vJwzZ61mklI/s1qRk5Lsf5VYtJGtlRHbcsg6+9IYupxpIijn5umOlVp4VspYmixvByCPSlm3GGS3UtuX5kI9PSrGnQssQacbj7+lAE87iWEScYxWDOA7senPGa2ryVPMFtH8gxkkDpWelv5jvFIwyi5BoBEFrM0MbIoJckHIqcX1wLhVdRIB82Mdqks2UIVVFJ9cc0xYypSUrgk4oGWDdW94CqoVZeRVi1+QxKuD83OahijhjmCAYPU1blhG+KRT1PJB60hHcfBTT/APi6WmXUTDyo3LMCvY8YFfUTPsuHTBADEV84/AKFH8Wwk/N865VuoGe1fQ88irdygNuAc8+teRmu0TrwnU5X4oWmqzx293aDzrSEHzoV+9/vCtPwF4ktJ9JsbGa7aS5lcxoWGPoD6VsCTc2OoNedePtLvND1v/hINPGLViDLEvGD6j3rXKVTxUlhqu2/mdcafNM9A1DdHcSo6lWB5Fc3f654msL0R6ZZma2x1x3qbwR4g/4S2K4ikmVrpF3QuxwZFH8H1FddoI22pV0wwOCCOlcOLwnsKkop3XRjpzUZbXOSh8ZeLIh++0hj+FLcfEq+t8RX2nCMnsxxXoe1WTJRT+FeF/tKeZDqFgYfkDwsPl45rClQ55qKZtLEwiruB5t+0D4qbxR4ugdVEcdrarEqg5HJya83Ddas6o7SXbbmLEcZNVRnNfSU04xSbPHm1KTaVkApx6g0YoqyA71Ug58xvU1ZmO2Nj7VVg4iA9aaA9r0uyudR/Zgt7GC5t4Xl11jGk0mzzSDwq+p9K6/wNrVh8G/h2tl4hkX+39TvvtD2MR3PDCEIUsencdM1xGsWVzqHwK8EaXar5cLtcXdw2OGIyBn1rsPCfhiy8Z/s9aLc60pa607VJLW3mzh/JKsdmeuAV4FJkn1UelI3Sg9RQemTWYz53/adkMniWzixkR2oAPoSavfBrT2k0DLOsckk2UX+8B61i/tFzb/GZ+bCoEU/lXe/De0g/sWxlspfNJjOVAxj8a0jsKWx3MXlbcNJwnykiqkrSzXbRwyFIvu5PGRUKsY90aOBub5kPWp5bYh/LdiWK7kwelJGZWSN2mWGKMyyF9pOMZGegNbGyOISNOP3NucMrHJBPbHekaVQibjggdV/h4/nWbFLJJ5pDB13fePv61SYWLqXEstgY2tgsZk3IwPAGegqtfw2sk63aRqs5wIwTnIFVZmeNiscwYDkDPGaa0cksSNIcODkbeMUXGVPFFodU0qcSlPM27lXoQwrl9PWb+yGkiijh+8jKpyEFdjPHP8AaCrSYVx8xIrhb/dYm73yYV9yjD4yegNUmI4D9pKwk0/4fW6tPHcuLlWMkQbB9Oor54uGElok0f38YbHrX0d+1QsOm+DdHt/Mll84rId4xkkc/h6V82TAW6iWM+ZCx5HpSZaH2twF3JIAMJgfWpEZrq1zFkGLrUDLFJcwSorKp+8KuxW4gZ5YycMCCBSGE8ywLtbBkKYJHartjIs9mh6MBzkVmw2rkCeYkYPO7vVlLiOMNAMqz8jigCRoGjkZpAGZ+QazL+USHzo+GztcVqRO0kKiRsk9PWsSYKtwYmzkP81AImsmZEPy4/2jVxV+0RbEY7AcgnuagmDfZdowARk023aaOKNWXKdRtNIZLcTCNo2YAtkq2P51bEnlpGq4kjcZz/dNU1kjlvVUDAz0NWEifLH+AH5RQI9l/Z6jS38YQ3jE7ZeR6DjmvdNUAXUJwoXG7+EYFfOHwO1KVdchgQbiW4A9Ohr6M1hsag4GOAOgx2rys0X7tPzOrCfExkTbXFP1GCG+tmt7hQ6HsarI3NTh+ua8iE5QalF2aO4871XSJfD+oHUtLDCEPukROq/7QrvvB3iqHWsxzSBrokbWC4Dj396ozbWeQMAQeoNc9Jpc+i51bTVY27NmVF6of7wr0qWL9vB06ur7mUtD11W42nIrxz9puPy9L06/25ETMD+XFejeEvEFvrdssckiregfL2Eo/wAa4H9ppZJvCuk28Y5m1OONuOg6/wBKzpwdOrEmTUos8r8J+ANPuoEuNXMss0g3FFbaFzziuxt/hH4Tv48LHcwNjhllPB9xWv4V0u61C5WG1hZueT2Ar1zQ/BojtQ00xEnoOlW8RUve53xw9FRs0fMvi34Ha1p8D3egXS6nEoyYWG2XHt2P515Vc289tO9vcwvDNGSrxyKVZT6YNfekljNZuVZSw7EV5f8AGj4f2HirTpb6zhSDWIFJjkUY84D+Fv8AGumjjHe0zjr4ONuamfKVwF8ohjgGtrSvDqRSwy6kySR4DtbLIULqeg3DkfUVg6zG8cv2eVSkiMQ6nqCK7O08R+H7jS4I9RhkWeKMJlVyRjuDmvR6aHlyudrba5azaPo+nQ2Mlla6ZG8KwNKZN245JDdxj1xXfeCZv7R+BVvZeHoWnkttdk8+CMZeMFXwSB256145YX1nfW0TafJKVDHAkADg4xyKn0zw/qsszHw9qc1jOy7ptszKJOeScd8kVHNZ6m1HC1Kqcoo+7f4qCMml7mmk4XNBkfKvxpn+0fEHUnJGEmVACM9q9d8ERrZaHYrC5CiAEivF/HccmqeP76GBTJPLdny1HfBr3Hw1bvb6fA82ZC8KrjsCO1adCWbZt1mkUrnI6MKkAEJaWaXEqYGRz0p8EMlrAXGGL5JGelVI1dptyoSv8RPQmhEFy3s4prOWSS5bLZJUdSKn0vTYprM7lECAjJzycVWimPkMPKYuuQCBirAvGkhMUPKIMuxHB9cVVgJUt9PgvvLjjWZRwznsar3jG9dnt4wiocEIvpTJriHaY4MeawBbNLHI9miMqu7SdAOlDEOljtBEUuMKdmRnrXn3jHSIYYWugA8cjDdxkAZrb8WahLJdBVwjbcMvpTIrdbzRFiL7vlIIbqaFoUeB/tQXEl1p+ixPMzFlLomMBUAwAK8Lt4I9n72T5McrX0t8Wvhnq/inULMae5iit0O1pBg89q86k+B3ilLsq6xsmeDmmwi9Dzq0FvNC0Y+TYMDPem2kv7+S3ZcjqCa+hfh98EIora4fW1RpZF2pxnYPX612X/CjvCXlsjRSjeAMnhhU6D5j5FnuJHmmtlAJ/hohMUcAuZFJlXgg+tfYFv8As7eEpUMkaSLKh3cv1FeS/Gb4L3Wg+ZqWjAzWW4ful5YUaBzHiP2mcyblUk5446CpNSSNrpZicblGSKu39heWUoVrWVV7FlwKguo4zCvmAg9MgUiiErGqfPNhNv3RyafbTWSxDfI249BUcmlzpJEGVtsn3OOtRNaMsTNMu0wvgrjmmMlvbWKQ+fbSYI5PerFtKwEabuduSCKjSHy4W2EgHnB9KjVsXMfBDbfmNID0v4NQKviSG9hbbLA4YDdgc9ea+mPEoLalG8e5zLCj429MjpXzh8I2kju0S1hklupGAiCAZz17175da5cTIkaSYZFCuAeAe9YVsL9ZjyXsONb2L5i1b2tyx5iK5/vcVZ+xzKOWhH/AxXPveytKB5rYPXB71Wm1OdSys53diazjk9Jbtg8fPojYltURmaS7iUH05p9tqWk2No0M94Jc9QIzyK4q+1Ri2PMJbtzmqcEN/qdysdnE8pJ7LwPxq/7Nw8Fd/mSsXVk7I0PEP2HSdY+16HdNLbMQzIvBRvVTXa2+mJ468NWy6tG0bQzpKkgGN+3vUHhTwOsbJc6o3myLyE7fjXoVpbbEWONAqjoAOBXn4irTT5aep6uGw82uaoR6HpNlplssFrCsajvjk/WtmNyFwOlJb2xP3u1XWiQRYAwa5Yps73ZFBtrPyOPcVWvNJtLiMh0AJ7jitJY13VN9lLLWiTM3Y+P/AI7fBHWYNS1HxTosi3dsxMsluBh0Hcj1rxTwzo1xrep/Y42ESxqZJXccIo659+1fpHc2SvE6SRhlYEEEdRXhXxP+GGl6NHe6/oFslq88RjuYEHyvzkEehzXfRxLS5ZHN9UhOqn0vqeJafbwxskypEFTCDCgFh6V23w0tUm1G9l2ggJtA5wOawtLs7G88N3Mkyst1aMfu9TzxkV1/g2w+ysHxjzYN23GCPmqtVJH0FOClG/b8z6kPXiq946xWssrn7kbN+lWWrH8WXkNr4ev55JUUCB+rD0rpPiT5PuriWbxklxAWMst6dpU8jJr6J0a3a3tFTzFlKqu0Ka8J+Hlg174rhuMrhCZMHpXuWmTM08Sxxnqc88Vb2JkaV00nmeVKxO4jGD0rTe18mGOQyDZwWUd6p/Zz5xllI+Tnr3rTSNJLWSTqCPuenvVIgZfSxySRxWciBUTJz3PpWY0htWe2Z1USDdgDIU+lXbpI7KOEquSx5Y9DWfIEeJ5GVsBjlu5qmxFfTVaS/aQsrgHCqe9dLBGtpbubnDSRj90lZOgxowlkKYYn5Q3Wtmf9zp7TXG1pi+FB7CkgOLs7M6hrsr3CkKzZORXWDS7e3QmPb0wPaqmnKZb9vkGXHy+lXYJJIA6yqGWT5RjtS6jLf2CHyIzKA5A4ZelZq6Wk07KQSpPBxjFa9q7xuVZlWIL0x61Zc7cfu8fL+dDQGfbW8EJXZarIqMBz/FipZ4ft8s95JtXAAAPGD6Co5rgxrIquEwMgGrDwtGPJuFLq8e9SD0btTsBSBkFydgZoT8uR696p3FjHK7SSIk0CYyjc5q1AzxpyflVsY9SaRoUErb45I938Sng0mgMDUvBHhbVvNtrjTIZHPz7QvSuWvfgf4HluRJLYskgO4qD8tem2zQJcmSNkkdl2HnGKdfyG3jG+ISYPL7ucUIZ56PhP4KjeGVdPJaMZBbsa534k/DDwZLp0z22niG8uVI34/i7GvXL1DsRxkBx61z/iGF5dVgilZXCR5GKxr1HTg5I2w9L2tRRPjab4Y+LpLh4rfTJTGhIRyR83pT7X4R+OJ5G8zTQnGAd1fY8NsgbhRVgW6/3a814+p2R6yy+Hc+c/hn8NPFGia5p97cRoq20gc4bPGORXpUXh7U/tEsjQqiu5YKp4HNejrBxgLT/I9qcMxqx2sTLLaUt7nmz6DqecGFTx1quvhDU7g4do4hnOetenmIZxtqaO33DpVSzSu10JWVUE+p5xpfw5tUmEl1NJMe46A12ulaLa2SBLeBIx7CtiO3AYDFWUhA9zXJUrVKvxM7KdCnS+FFa2t0T7wq7GFBAUcU5Id1SJDtNSoltj06Uk6v5e4U/aeKkcfujVJEtmPJdlckDkVLY+ILVvkZsMOoNVp4laQ461i67pK3EReFmimHRlqoyaBxUjrzqVtJ8vmLzXJ/EB1uNLkt1Abd2rgrC88Q2fidLS+cGxb7smOc13GqLutcs27jrVtuUbk8vIzyweE7Nnlkjj8lphiQpxu5q9H4bf7T5y3rIfLCY29vzrpVhUHO3ilbg4HGKyVSa6nVGco7M5nUfHWvXBy+pTKrZB8n92B+VcR4z1i4utNlWS6km+Xblmz+NSSyq0ZViGX+Ek9K5XxpdN9kiVW5Y8nGOBX1NRKMXY+KptykrnZfBQJLrUxbMzQphlPoRXtuk7WcLGgUn7oA6V89fs/wA003iTUJEUlfLAcg9K98sDJbESJ2XjHQGuS9zqlua9qZJGAl+6D87etaTfMsnlsEQAc96peH591lNG0f7xmwpPSm6vLPHJBFGN4yFbH9apEFm3uIp3aCRhIEOQDVK6huN0skZBiK8RntWlBHEJmVY0Ea9fUmqWrMIZhKNxjGAFPHWgQaJG32qFpGJUDLqeordvbSC+ibzJiyN0HQrWXZWy3FyPLYj5ehNX3kWOCONlClScnuaaAiksvKaGCOUBYusg7iktUjaQ7MskZyAe/vVp4fOEaiPCsQevWnixmh1A2xPlt3HUYoSuMmubq12NP1bHA9Kj1C8MkK3MwVAQPlT0pf7KF06WkLLHhzvYnANZ+oRlJIoEYMoPAznpTsA25ZZpg6jawAwD6Vcup1YbN7EhBz6GqsFgpdbi5lYSyNxz2q5qQXydsMQZQPmYdSKXkBPbfZJ9N8uQFpkbI2etV7gSwzpGsjMm75c9BT7OOMSI1q3lFuzd6at+66mZpYo5EHByeFoAqtbLDKrRLHLIzhm7ZNTXc9vkxvAAD1BbkVZupN9ozIkQZ2LZBqraqNjmVU39N3amxEFyNwCxMAq8jmudhVptTlkYk4OMmtq9lxKY/uYTdnGM47VTsYjs8wj5mOSa8/HS91I9LLYe+5EiR7easpHkDFTxxZOSO1Txxc15Nj2rkEcO49KmW3qwsXFWYY91NQJcjOktARnFJFAVrcEKlORUZgXpitPZmftDOSLLZqxHCMVZEPOQOKesWKpUyXMqbDu4FOK8CrYh6HFDR4quQXOVH4FQvNhCCKtyqCKoXvyxMF5JpNWKTRz+o6ktreozA+WThj6VqEwzW4kVgwI61hXFpJIzeauVPXNYl9qd3osmxQZLcnp3WlF20ZTjfY1db0+Iq8nHHI+tZVzqUYtFWRsHpg1fhml1Z4bdWK+cevoK62x8P6XFEsE1nHcY6mRc5NbQpORz1a8adrnnkd1CyY3DNOZoTj5hXod34L8PXI408QE9TCdtYt38MrOSTNrqV5Avo3zU/qkgjjqb3PmhplDsqlSGBwMdK4/xbcCSVEJxsBGMd62nkZU++T6c964/xPN+8RueX2+9fQYj4T5zD/Ees/s52LQ2d/qMkTbJRtQ+uO9e12o2WxZeEPXPrXhn7O99eTQ3Nk8pMKHIU9hXtkEmHVWzsBzjtXEtjolubei253fePsM1PbOrztEzfOrdSOtVokkNm0lq2JA2RUyySNFDIkQMrNhiOlWiGy98sO4RgsSfmBpt5cC4u4raZVKbOBiltQyzyQMwErDIU1Rfzl1aNWwY0+8COaYi3ZIIZd7OzLn5R3q/CXmvCHgBTbhd1ZU80f8AacZVz5eOnrWmL1o8goFXjG7qKANG9jhLxw2xcSFOFHJGO9ZV1dlXjMczvcbsMTzxWnp2owpNPdXG6ORIiqbBnOapW9ukcYvLhRsdvxqkMmut1nF511OVDfMB0NCS20+xiqldvDD1pt1CL4BrjlABtz6VKdHeJxDE67UxJkHjHpSTEQwfZrm4NvlwY1z1qncm4ZmjikVWBwM+la929lBbmdNvmuQpIHX1qnf3NohCwJuyNpOOQTTuA21uLeG33XiyO6/K0i9AKpzws8plit3MUikqN33vQ1Wu4xZ6ZdXH2x2cOFEXrnvU8EkzWUMwMpVcAN6ZoQCwwMlkd0cgkLbRk8CtLT7R/sjQiSOMIpkJc5z7VCJpAyq0bTLu3EEVZhuCFlRLRTuY4Zu2aQzL1W6324WURPwNuOoFLY4aJcDjtUGqrsjm82NUJwFqzZMqxJjA4rz8b0PUy7ZmgijipUwKriVce9KswzXn2PTuW1Izip4nVeKz/tCgVG17GgyzgfjVJEM2fPFKsgPWudfWbOM8zrn2NLHrkbfcjlYeu01rGEnsjKVkdKrLTgVrEtdRklB228uPcVJ9uuCcJbSE59K1VKfYyco9zXZh2qJ2Hc1XgXULgDbblM92q1FpM8jASyn321aoSZm60V1Kk8qL3qoN1y5W3hZ8deK6m10i2iXDLvPqavQW8MK4jjVR7CrWHj1Zk8XbZHEzaJqMy5jgUfU1yHiPw/qcavJPZllAP3ea9hv7mG1hMkzhF6D3PpWfie5lDMoETfwkVX1WEiVjaiPMfh3Zm8vI3bIEA5+vpXpkdrGnO0ZrIs9Pg0m6uVt8KHkLYArQW4yo2ox+tVThyKxlWm6krlvaPYUD8T+FQpLM3SML+FP3yfxcVZlY+Bix28rhT2Irn/EcKMkZ2kFTn3relLbj83GRVC5tWuGlVjxt2ruPevVqw5o2OCnLldzvv2bYkeO/kcfNuAHvXuqr5UCzNEB6E+leXfs/20KeHpIWRVk8wgsBya9dTZOEUxMYoxivOtbQ7G76k+mxsYvOUjBONtWbffFMqqgX5vwNU7edlQtEnDKQo9DVuKVpY4ZJmCyJ19DQibFhpXhvGk+z5LcE/wCFNuLize6EnksFPDA9aLdpDOVbLKDu56VZdIXkdflJYZAqhFe3ihlAVYuCx2Bu1QTpItzh8FQRuB9KdH98QrIV2nIWrJtQ6STylkUcn3oAsQW7XV35sMYW2BG4Z5xUt9bwzMFaTa0Z3Kvaq9g0oMrQyAxMM81a2o0G6cYZlwuOtMCK3t1W3LyvuyeVB7UrCaGBpItyhzhB7U2ztPJXfNKT823HtU9/MPNWBGU8/kKEAQR200QkuFHydPTdWdo0VxcanNJcQhYCSFBHWtSOaOHZeSRholOCueppXvleJ4yipHgsuO1FgMvVraQE5th5O7K+9S219u094YY0RzgLjoKjv2na1jka7HlYPTrVLT1haVlAaQbQc5xzTQGnFLLEscdzMvmjOSBUclptjEzX2ATuwP61BNqUCXcm/wAkFhgZbNU7rXLeKEwPNCc8ZUdKLDINfvRbWhV5POy2dxGMCqtprNqIxmdOn94VR8RahDqipZQ/fdfLUhf1rR8OeBNOtYE+07pn7ljXNWoe0e9jtwtdU01YVtett22Ny59FGaljvL+4H+j2cp92GBXU6fodnCAtvZoo9SK2YdORQNwH0ArJYWC3OiWNfRHDRabq9wP30oiB7Lyau2/hV5CDIXYHu5rt4oYo+iqKlGf4VraMIR2RzTxE5bs5zT/C9nbqD5Ksc5ywrUj062j/AIQ34dK01iY/eanLCqj/ABq7sxcipFaoy48sY+lTx28Sfwgn0AqYL6c04Rs3tSuK4mVUDOB7ClDHGI1/GnrCq8t+tY3iDxZ4d0CJpNS1O3h2j7pcZ/KkBtR7sfNyaz/EOvaVoFg97ql5FBEozlmxmvB/iX+0tounQPb+H1NzP0344FfOHiXx740+Jmsi0eSfyWOdqg4A96iU0iZNRV5M92+JH7RWkRasq6RCb2WNtsak/Ln1r234aeJrnxD4OtNWurbyZ5UyyDkA18V3Xwu1D+yVm03T7ia+VlwxHX1r7C+EMc2m/D3TLO+j8q5jiAlX0NOnWUo3JpVFVjzRR1Sw5YyS43E5qU8D5QBVWW8XPAzVeS9k/hGKTqw7m/Ky6289XI+lMO0ffbP1NZslzM38WKhJZurE/jUe3j0Qch8TttjbaxJDYP1qLaCTuYD0BHJrpI/CGpSY3KoFM1Dwrd2lv5kj5YAngdPpXrzxdGC1kcMMJWltE3/hPrkGmM1tK21Sxxn1Ney6PqcJhEazKzMMjmvn3Q/Dsl1Zh97oSTyDg1rRW+saTIv2W8kIUdGOc15NXGUW7xeh6MMFVtaS1PcmuG+1xxqcbfmJXvWi7WkkP707SfQ14Xb+ONat5N17bsdpxuXuK1bX4gQTMY2Z1eTgbvWnCvCWzJnhpx3R7DDfQwwvagghh17gVJHJbqpeCQzN3yelecaX4z0dSsf26F5lHzbm4Nb1h4u8PoDMbqJd55VT0rdO5g4tHWQQs12GAwGHLHnFX3EbP9ldyyH+IHivO7j4keH7dpfKv0Vl6Rk8muWuPjboXnNBE7ArkhiMAmqJsz212tbWDhuCSoz6VJBPbPbpJncRwOeteReEfiEPGTG2kuIbZx8qKxAyK9CtvDuuXFvGI9QiCL0KjtVXQWsdJcTwwvulYbOM4qn9r05UmnLISrcFj2rOl8HaxM2ZdWkweoFSW3gCLJ+0XM0u7qC3WjTuBDd61pttA4urpQzNujUHgVknWr28YW+n27SeYMbsV10HgfS1IZog57bua2dP0K2syDFGox6Ck5ILHHWfhrXLiFN8yIw9uKtw+CbzB86+lG7rsOK9Bg2qMbcVPhWFT7RroPlPO7f4eacJPNmkmlf/AGnNadv4P0uIjbaqcdzzXYGJaTy6PayDkOfh8OaZFIJRbRhx0OKvR2ltH0QVoPGCOaaI1HapcmykrFdVH8KU7y3Yc8VY204LSuMrpEBUirU6x08KopXAgCGlEXdjS3E8NvGZJpFjUdSTivKfiX8dfB/hCKSNbxL68A4ihYHn3PalcEmz1ZmjjUszBR6muL8a/E/wj4UiZtQ1SLzAOI0YFj+FfHnxG/aQ8VeIpHtrCY2FsxICxHBI9zXkOp6tqGozl7u4llZuSSSaly7FqHc+jfir+1FfXXm2vhuP7LByBKeXP+FfPeqeOr/Xr9ptV1C4dmPVnJqlFpzXOAy8U9tCtY5PnUk1hVrRjH3mX7JyVloepfAHwzo/irxOYtQCTW0a7tpPU19YaD4J8M6So+wabbxkDGVQCvmL9la1gh8elVO1THjFfXktu0LgxtxUUoqpDmizKNJUfdeoRWlvEMJCi/hUoGBgDAqITMp5pwuI+/FDoyNlUQ8imkUqzRt0anjB6c1PK0PmTICtAWp9tKFppEtniTSRgHCisXxI2+wc4HArVfFZ2rrus5F9q8ypUvFnvQp2aMXwlI5gZOODW4bUSrlh0rF8NIFkdVrpYhhfWpoyvFDrQ94wLrT97lQoxWVd6NC5IZB7Y7V2EkJLBgODUZscoTjOapoSfc8+uvCkMoG0MvuDXqHg3wVplrosHmxb5NuSW5qpbWIeeKH1Ir0e2t0jtkjHZQK9LAJ6u55mZSVlFHml78P9JvL6W4aHBYnGKy/EHwx0eSyEcUARgOCBzXr8VrGBnFLLaRSJtZRXp3Z5Fj431uz1bwzrc0FtIxSM/KQea7f4ffHLX9AdIbm4eeIHlJT/AFrofH/h3z/EF3KseRmvO9Y8Lq27dB+IFeFXzKdGs4yjoe9Ry6NWjGSep9YeBPjX4b1yCNbydLadsZDHjNeo2F9ZX0IltbiOVD0KnNfm3Jo+oWMm+1lcAds113gz4qeKfCrLCZ5TGGBIYkjFdtDMKNbZnHWwFWn0P0A2inDNfOfgH9o3T7spBrMflknG8dK9t8OeMNB12FZLG+ikyM4DV2J32ONxa3Ogp601GVhlSCKdQIcGIp4b1qMUtADjgimHb3agsqj5mAFYXiDxXoOgx+ZqF7DEP9pqBm6GH8Kk075upworw/xb+0Z4R0hZFs3N3IvTZ0rw3x9+1T4iv0e30O3S0U5G/wC81LmRag2faWq69pGkwNNf6hBAijku4FeIfEr9p7wj4f8ANttHY6ldLkDy/ug+5r4t8Q+MfF3ieVn1HVLuYMeQzkD8hxWRDpMkh3SsSTWM68I7s2hhpPoelfEn4/8AjTxg8kIvHs7VicQwHHHua8ukbUb5y80jsSeSxzW1Z6OBjbFz9K1bXRpG/hI/CuGrmEEdtPAyZzmn6b+9DSEmugt7JWwFStmy8PyE8Rk1t2WgyrjjH4VxPMkdUMvsYdjp7bgdvGKkl0zfOc12VnpaoBvGasxadF5mRGPxrixWN542RvDBpbnPeGLq88M6lHqdipEiHnPcV7h4b+NsMsaR6lEUbGCe1eNeJZvJH2aMAEisW0RivJ5r18ooVHS5pPRnlY904z5UtT60s/iF4ev41Md3GGPbNWv7ds7gfubhGB96+SR5kZ3KzL7g4q9Z61q1oR5F5Jx2Y17Kg0ea1fY+q0vu6yfrVuDUnUZLZAr5r0n4karZkLcqXA713Xh74maddYjum8ssMc02jO0kez2esRSjhgcda0IruJx1FedeG9S06aRjDdKwc5xurqNq4BikyD6Gp9lFj52jy44x1qpe4aB19qcznFQzsSh+lfKylofYKOpn6HtSZx3raDGsPS8i6IrejXjmlQfuhWXvE0e5lz6U9VYp9afbqdmKlVfnFdSZyssaHbiTUEz/AA812PasHwxas87yAZHrXUpYTSQ7o9p9s17ODjameJjZXq2KvalHSrkemyswDuijvzUF4trb+YPtKkr1rqORI4TWLT7RezlUyc81kXei288aqyKCe4FdAbjdcz7GyrVGy42mvErJSkz36LlGCOD1vwcB80K7hjJritZ8MY3Boc/hXubjfxj2qlfabDKSjxrzXFUwkW7x0OuGIa0lqfNGp+HWhJaAsjCodH8SeIvDd15lrczJjupNe4a34VjkjZo1HXpiuE1nwtIpP7on8KiGJxGHfdBPC0a603Ow+H/7R2pWIjt9WHnoOCx619A+Efi/4X12xEy3iRvjlGODXw/qfhrDHCFD7VW0xNU0i6EkLuVHbNenRzWlPSWjPOrZZOOx+gD/ABG8NpG8jX0QCdctXnXjX9o/wvo5eKzY3Mg/u9K+SNS1fxBeGSOJ5EV/vdayYPDN9dPvmLsSea3nmFCC1kYQwFST2PXfGP7TPiPUHdNNUW6HIBHWvJfEfjXxT4lmL3t5PLnpljgVr2XgxuC0f6Vt2XhJFI3JXn1c6gtInfTyt9TzSPTb25O6aRzmtCz8OtkYiJ/CvVLXw3EoGIx+VaUOixqB8grgqZpVnsdtPAQjueaWXhuRiPkwK3LDwx0LLXf2+lJgfJ+lXodPwPljrjnWrT3OmNGEehx9n4chUAmP9K1LfQ4gPugV0sVhJ0K4FWY9Pb3rF0Zsu6RhW2kxIM4q4lhHj5VrajsWXohqUafL2Q/lWsKEhOSMQWK4+6KryWeDwK6iPTZP7h/KhtNk/wCeZ/KtXh2yfaI8W8bN9n1hVPeqlow3D0rR+KsRj14KcggVh2EnAzX12Xx5aEUfLY53ryZslQfpTTEpNNilBWpFZTXechF5ODTZ4VLcLg+oq1upw2miwENhf6nYOGtbp1x0BNddpHxM1qyi8ufc/GAQa5dY1Y0j2vpS5RHrjMozVaeQAHipZBk1WlXNfCSqH2ygitZHF0D71vpWBApFyPrXRRp8oHtWuHd0Z1lqTRE7eKlXIYUy3FSJ9+u2JxyRpaZqEluGiUAZ71tWWtrZ2Lbpgzsc/SuVBwTURy0orqhiJxVkznlh4Sd2jqj4j8yQKZCAeuBisa/ng3TLG0hMhyTms8ITMKlEe5qHXnLqCoQi9hbTap21LP146VGi4Y1KjBl2tUItiREqQc96W5bcQw9aa6hG25oJ5+tFwsRtHuAJ/Kqs9lb3IKsgz9KvtgqBULD5iRUSsXFM5LWvDcDqWRRmuYuPD6xyYaLj6V6fMpZcEVXnso5UHyjNcVbDRnsddOs47nm8WhRk/LCPyq/b6MAMCLH4V3NnpscRJZQasi1jB4QVzxwK6s0eJ7I4mHSG/wCedaX/AAj8yIreX19q35Y1UHCgVeguv3IUgHFaLC047i9tJrQ5218Ozv8Aw4rTt/C+AN7AVrJdN24p32iRurVrGnSj0IbqPqQQeH7NAN5Bqyml6en8NIJDnrUqMDWnNHoieSXVimzswMLGKX7LbDpGKcWFN30nIFAkjjgX/lmtS/uscItVC9NMvNCkDgWZdv8ACoqnOxA6CntNVeSQE1Vxcp4x8atKuPtq6gikoBzXn9hIBHk8V7Z8ULqFtNe22hmYYFeGXUM1uxXacV6uCxcLezk9UeVjcJK/PFbmklxg8GpVuPesD7UU6g04Xw969RVE9mea4NdDpEuBjrUqTZ71zkd8uR81WY7wZ61SkS0dNCcin+YQcVhwajtwM1Z+3K3Oaq5Nj22RRVaUCpXbNQvzX523c+6SKg4uB9a6C35A+lYbLiUfWty1b5F+ldOFe5jXRahXjFPZeajVsVIWyM13xZxNBxzUTHa1PWkZec1VxWFj5apEJDH0pI15zTwlNMLCnacetN78U9cKeeaaOtHOHKB5NBHIoelb7oNLmHyjwq7h9OaiZeeOKcrnGPelapcilEYy7gSeajAOasKeKT5cmpchqJGA22nYJHoacTzS9KOcfIV7mPvUUXSrE5yKpF9jVhVkbUolwNThJVHzvejzvesec25S/wCZT1mxWeJqPOqlMTianncdaaZuaz/OOMU4S+tVzk8poeZRkE1TWT3qRG4pqYnEmkzjiq7hqnU5p23dVc4uU8v8eq8mobTnFclcWKycMma9R8Vaek11u21zz6R6LXDVb5mdEUrHAz6FA/8ABVGfw4h+7Xo76O2OhqNtHfP3accRUjtIl0act0eXy+HJlPy1Xl0a8jHANerHSWH8NRSaTnqn6V0QzPER+0c8sBRl0PJmhvIzyrflQJ504ZTXps2jI2cxj8qzp9AiZv8AV/pXbTzuoviRzTyim9mepBGNW7ez3DJotoS7gAV0Vlpz+UDtNeRBXPTnKxzN9a+WQcVZtBlRWhr1k0UQdlIFUbThRW1J2ZnL3olkLUmzC0i9KcM5rsUjmcQVcUYz0px5pwXAxVXFYSIc09/u8Ui8GnHpRcVivk5pR1prcMaQNzU8xfKTMRgUm4YqrPNtqE3VS6g1TLxbmns24VnrdCnC6GCKXOPkLW7jrTTKqnrVJ7jmq0k7E9alzKUDTa4UHrTWuge9ZRdj1NIGPrU+0K5DSkuAR1qncyjqDULE1G2TWM6hpGA4yN60glb1qM9KVVNZcxrYnjkbPWpw1V4o+RVlVNUmQxwang01UNPC4NUmIVSQaswtkc1ABUsTU0xNFyHk1ZVapxNg1ZWWqUibGZrMIaUHFUPs6+lbF9+85qgwrCe5aIFt4+4FI1vH/dFTUnGagdiA2at2FMbT07irwcA0Fs0WQzJk09Mfdqq+moT0rdYAio9mamxVzc8HWUd7qKxyMQOvSvVF0uztoBtjDYHeiit4fCedi5NTSRxvxCZTp6xrGqgN2rhrPriiilR+I6or3DQReBTqKK7UYjh1p4+7RRVokYaaTRRSAglbk1CzHcKKKk0RTvHO6qzMcUUVjLc1jsIGOakDHFFFTcYhNM70UUDG55pQeaKKhlId2pDRRWTKQgHNPQc0UUkMtxKMVMAMUUVaIY5elNY0UU0Aganp1oopiLKdKdmiigkbIxxVWXrRRUstER60zvRRWbGKetLRRQhgTSKcmiigR//Z"/>
          <p:cNvSpPr>
            <a:spLocks noChangeAspect="1" noChangeArrowheads="1"/>
          </p:cNvSpPr>
          <p:nvPr/>
        </p:nvSpPr>
        <p:spPr bwMode="auto">
          <a:xfrm>
            <a:off x="4862846" y="-169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8" descr="data:image/jpg;base64,%20/9j/4AAQSkZJRgABAQEAYABgAAD/2wBDAAUDBAQEAwUEBAQFBQUGBwwIBwcHBw8LCwkMEQ8SEhEPERETFhwXExQaFRERGCEYGh0dHx8fExciJCIeJBweHx7/2wBDAQUFBQcGBw4ICA4eFBEUHh4eHh4eHh4eHh4eHh4eHh4eHh4eHh4eHh4eHh4eHh4eHh4eHh4eHh4eHh4eHh4eHh7/wAARCAIlAT4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WR5E+6xqeK9kXhxmqLTiP7wOKkiuIJejivn7tHreza2ZqQ3kLfe4NTiOGQZVhWWIg33TSeXKn3Sfwqkw5pLdGk1sw+6TTf3kdVI7u4Tg81Ol+rDDrQHPFk6XbL96pIrpJDg1WaSGQdarSFEBYNgVSk0HLFl7UbaG4t2UMM9q52fULbS4C0rAyjhVFR6rqs0cD+STgd6z/AA/o81xcf2lqhLc5RD2qlK4uTlJdN0+61e5+334YR5yiGtqa3AXYBgDoK1YJIQoUKAPSpjDDMOOtEbdCZXORvtNe6QQwj5ia9b+EnwrhFlFq2rEgNhooh1b3P+FcZ/Z7o2+Nue1dRoHj7xFolslmViuLePhQ68gemafLByvNXRnPmt7p7vGojjVFXCqAAB6U6vP9C+KWjXSqmpRS2Mp4LfeT8+v6V2NhrGl6gB9jv4Js9Ar8/lXowxFNrRnG4SW6L9FFFb3ICiiimAUUVz/jHxfovhazM2o3A80j5IEOXb/ConOMFeTshpNuyNDXrLSLqxdtYhtnt0BLNMBhR65PSvkr4iy6O+u3UWi/NarKfLPtWp8QviBrPiu7dPNeCyz8kCHgD39a5zTNJmunHyE5715NWqq0rpWO+jScNyrptu7uMKc133hq21GPa3mME9DUuhaDDbKrSKCa1rzUrSwjxkE+goSNrGmsgjjzKwHHJNMgvrWXKxyKcds1xOo61PdsV3FI/QVmCV4juhmZT9aeoHoV1aLPlt/PpWdPYyJk4zXNWfia8tW2zDzFHet/T/FFjc4R2Ct70+YTgQyRkGmNGQtbRFtcruRlP0NVbi1Yfd5FUmTytGNImc1XZe1ak0JzyCDVV48GqTEZs6VTkX5q1JkxmqEy8mhlIrQL+9NXUWqcJ/flavL1FNITZKOlKBS96CrYpBciuYFYEFa5++t2hkypK/SuqkFZuoW3mRn1rJxTRpGVjn01C8t2+WQsPQ1q2Gvu3yzR/jWPdRsrEEdKLZc4rPkRbZ2NtfWc4+YgGrItoJeY3FcnEtWrd51IEbsPxqbEcqZ0D2Eg+7zUElo7IUdTg1mS+JnsbhIGbzD3xXTadrOl3SorTR7yOQTQkmS4cuxhS6VHIY852IcketbUUMboqhcADgVfSXR55/s/nxhu/NatlpcQIaNg69sUOEktNSeZo502Emfljb61H5ckWetel6ZZ2u0Kyj8avS+GtPu0/wBWufasHVadmi+Y8ojnkTrmpluUb76iu6v/AAGCC1vIQfQ1zeo+FdTtSf3Bceq1arLuGjMp4LeYccGmJaXFu4ltZ3jcdGRiD+lJNa3Fu22RHQ+4xTRcSx+taKa6kuB0mkfEDxTpI8uWRL2MdBMuSPxGDXZaB8VtLuNsWrW8lnKeNyjch/wry1bxW/1ig0jfZpecAGtYVHH4WZSop9D6O07VdN1GMSWN7BcL/sODVqWRIo2kkYKijJJOABXzJHHLBMJrWd43HRkbBFS674h8S3elNp1xqlzJbkcgsct9T3rq+tztsYvD67ne+PvjBZ2SSWXh5RcXPKmdh8q/T1rw3Vr/AFLXL97q9nkuJpDksxzS2WnzTNtwc56muo0rSYbZQzgFq4puc3ebudVOmo7GVovh8sRJMOPSuqt4rWyiz8q4FVrq+jt12pyfase5uJZn+Zjj0pxRbdjT1HWmYGO3GB61gTs8jlnYsfepTUTLzWiQiCSq0zMOlXHXNVZ1wKY0VZJTiq247ieh7VM4602JAwJpFXLVjqeoWeDHMSvoa6HTvFTNhblMe9c0kZIqRI+KTQrnf299a3a8MpzRNaq33DXEQO0TfIxX6GtWz1e4h+8dwoTYmkaV5bOoPFZFzGwU1sx6zbzDbJhT71FcG2lB2EEn0q7i5TnIPluhmtCM7n45NJHplxPffu1IX1rotN0qG2G5vmb3qlqQ1qUrOxllwxGBWvDp8SqNwyatKoA4GKeBVqxJy7CoZk4Jqe11LTLxcpKFJ9asG3jkX93IrfjXKpo05WjktYtcfvFHFULYV2F3p0jIylcjFc6tm0EzrINo96qTVrlK+wQRljUWoX3lf6LZjfO3UjtUdzeSTSfY9PXc5+8/YU4Wn2CEqvzzt95jWSVzRtRMe82WUTbj5ty/UntXPATG43LI6tnqDW9qdvIELnJYmut+FPw41DxRqMbtG0VopzJKw4A/xpSvflRk5K12U/hr4L1rxRqai2MoVeXkLYAH1r6k0HwXpen6JFYzIZpgo3zZ+bPtWp4b0HTfD+nJZabbrEgA3Nj5nPqTWpXoYfBqCvLc4alZyehykvhFkJNteZ9FkX+tVpbHUtPbmNnX+8nzCu0orWeFhJCjWkjiotXaM7Z4yPqMGtG2vrG44LLn0NbtzZ2tyjJNAjhuuRz+dYl14SsZMtbzTQN7HIrjqYB/ZNFWi9xLrRdNvkO+GNs+1c3q3w9sZgWtiYm9ulaNzo3iPTstYXCXUY/hJwfyrObxpdaZMLfWbGSB/cYrinQlTeqsaxk38LON1jwPqVnlo1Eqj061zF1Y3NuxEkboR6ivbbbxVo1+uFnQE9jVfUbHTr5SVEbZ9KwdVxNoyfU8QaWaP1prXxC/vOleg6z4VhyzwjFcdq+iSQo3y5/CtYV0+pWhl/aFA3x4GTWikhliGHwcVlzW22JR0NIwlj+6TW6mFuxbmtWJJzmoTCwqJbuVDzk1PHfRnhxWikiXFkLLionXmr+6CUcMM0x4cDPWquIohfWq1ytaDpzVeZRTC5kzR+1Jbx/KauTIMH1qO3X5TQhtiKuBxUiL8tPVOKUdKTBMZtpw9Ku2ljNcEHBC+ta9tpcMeCwyaFElsxINPnuMfLtHrW5pWkrAwaRixrQiiCjgAVaiSrshXFjjVR8qgVKFpyrUgWquSMVacBxTwtOC0AeL2i4UEcVoRXVxCQUlYfjVS2GIg1WggSLzZjha4ZI6Vqattrl1EuZiCg9awtUvrzWdR2Ww2QZw7ilihn1STC5S3B5PrWvDBFaxCKFQAOppx8wbXQv6Jp+n2tsI42HmH7zHrmp7jR1ky0bhqyMkHNTQ3MyH5ZCKq7J0Y6TRwsyNPEWjDAkAdq+i/CXiLwjDo9tZ6ffWlqiIAIWYI2cc5B6mvntdYmjGHUOKmi1Syk4lTafWrhVcHzIzqUlNWufVEciSIHjdXUjIIOQadXzRpWs3Vi+7StXntieyyEA10umfETxVYt+/aDUI/Rxg/mK6443+ZHLLCyWx7lRXmlj8XNPO1dQ0u6t2P3mTDKP611ukeMPDeqJutdWt8/3ZG8s/k2K6I4mnLS5jKnKO6N6impJHIgeN1ZT0IORXnvxF+Kmj+GI5La1xe344CKflU+5qp1oQV2xRi5OyO08Qa1pug6bJqGqXUdvAg6seWPoB3NfMXxg+JJ8XalFHpMDQW1uCqOfvP71y3i3xNrvjHVWuNQuJJAT8kYPyoPQCtLw/4cG1ZZ1/OvMrYiVXTZHfRw6hq9xnhiXWJmG52KeprtP7WvNOhDi8dcDoWrMuby20+Ly4QN3tXO391NdPl2OPSsHFSOh2O9sfHcrDbMyuKuP4gsbxD5mFzXlJBB44qW3uDEx812K46VlLDrdE2Ol16e184tbzAjPQGq3muFBYZFc3DcpFKWKEjOea1YdYt5AEYhaFBxEky550TnDcU1oVYfKwNQsYJhlGFQOs0fMbVakO7RO0ciHjNC3k0fBJIqqL6ZOJFJFI11FJ14NUpBdMvx6lH0dac89tKOGANY0m052mqc7MvQ1ophym5NtHQgiobZhytYf2qbcFUnFa+nKWTceprRMiRcp0AzIu4d6ei0+Ff36/UVIjpreMCJQBjirCJSwJ+7X6VYRK0bEMRKnRaVVqZVoECrTwtKq4qKe8t4Adzgn0p3sImC0O8afeYCsa51Z5DthGB61TdpZTlnJNZuqug1E4bT4wtuHl/h7U6CGTUp8yZWBTwPWsi6/tK2v5IWjcw5ODiux0ezuGsI5FTgj0rG12bcytYRFWOMRxqFUVA/er81vKv8BqtJGO/FDuSV1G6kI281MqhTRKobpTQ7lV2qvIufpVmRDmopE4phcy7xpI23Ruyn2NSafreoQyBfM3j3p9zGWUg1nwLiUrQ0hpnW23iFXwtxCD71fSbTbnlWCNXIotWIo5JGCxqc+1RqPc6+CXUrdGWy1a5RGGColOK5jVdHvLm/Dtuct1Y81saVp9xEBJNKygdiafqet29oNseHei9gUURaXottYRiSYAt70mo6k2DFANo9arL4jhlGJ0xUq3Gm3QyrqpoQ35GU5ZmJYkk00qcVrPYo3zRyKwqtLayL/DkVdydTOZc1FImRV5oSByMVDJGeaoLme8fFVZk5rQfjOaqyjn2p2C42BpE+6xFX4LqYDnmqkfQVZRaiUUNMsi4Rx860x4YX+6cUx42xu2nHc0qLxUcgnZkMlu6/daqkwkBwa1gmRVee3bqOTRqK3Yy5GKdq29DkEtuW7isadJPMK4rX8Nr+4ce9aRkZvc2IhkVLCn75frSwrxViFMSr9RTuM6i3X90v0FTqtNj2pCpZgOKimvkUYjGTVNoRbAA5PFQz30MQwDuNZU01zMfvED0FPSLam6TA9zU87ewWHXN9cTDCfKDVMxHlpGz9TST3YX5IV3H1qrIzEbriUAemazbvuVaxL5kUZwvzGkZp35BCCsbUNfsrPKQjzJPQcmsWXUNe1Ft1vEY0HTNNRYc3Y9KmsbabPmQqfwqSG3SGMRxrhRVorSba6CCs8anqoNVJ7GCTOVxWiy1Gy0guYU+jr/AAMRVGbTLhD8pyK6dlqJlqeVDTOUktplHzIagcY6qfxrrXjB6iq0tpC/VBU8hVzlXjD54rJaIreFa7SXTIz904qmdF/0jzs5o5Wh3MyxsXmYA8Ct6NbHTYtzlS9Ubxri3GyOP8ax5/NlfdKWz71k7ml0WNb16eYlIfkjrFDbzuJJJ9aszwhlNMFuFUEUWFcryKT0quQyngkVdfaq5JwK8+8feLltg9hp7/vfus47fStacHN2RM5qKuzf1Xxjb6K2xrzzJcf6tWyfx9K5+6+LmoRy4htUZfRm5ry+6uHkdnkZmkY8moo1Zm+VSx7V3xwkFucksRN7Hpz/ABd1iQgJbWsY9xuP61qaP8ThMwjv7RevLIf8a8gEO1uTlu9SLIydwqg1Tw9PsR7Wfc+jdK1jStWUNazgseqnqKnvoSoOzkV4FoeqSWs6yW91IrA8Y7/hXsfgvxHDq0Kw3TbZF4OeBWFTDuOsTenWUtJG1Yws6jAya2LLTSxDSDAq7ptrBHH+7w3vV9I+K5rG9yhfQpHYuFUdKxbdMpXTajD/AKDJ9KxLeP8Ad1MnqIaseRSvHxVlUpzJmpE2Yt3ENzHHarPhlcxuPenXseN2PSneFF+ST/eqIvViZuxx8VKExz3FSwpxUhXqMVVwHQTSTRgyMcDtUhmhQfMwrGluyHdNwjRTiqNxq1pA21pNzelOKb0BtI6I3wHywpz60qQ3Fz80jhF9ScVztvql1cHFrbEf7TVp21rd3BBurhm/2V6VuqaXxszc2/hQmv8AnWelvNblSytge9c6lrqWpOPPlKRkdB3rpfF8Pl+HNq8YcUmlNGIkZ8dBWcLKLaBt3SKum+HbaLDeVub1atyDT441wQBSPe/wwx5qIx3k5yzED0FYSlJmiPDtI+Ofie3wLyGyvUHfaVY/ka6/SfjzpMuBqWk3Fue7RtuFfLwhA5RmQ+xqVJLuP7twSP8Aa5r3HhoM4VVkup9k6X8UfBWo4C6skDn+GYbTXS2mqaXeqGtb+3mB6bXFfC6X10v340f6cVbtNamt2DRG4t29UYj+VZSwvZlqs+qPuYgHpg/SoytfP/wE8Ra7feNLWwuNSup7WSJm8uRywOBx1r6HaNu4IrlqQcHZm8JcyuVGSo2SrbJTCtZllMpSbatFaaUouO5RljDdQDVSazhbqgrVaOoXjpgYc+lwtnAxVKfSSv3W4ro3Q1zvjTWoNB0K61KcrtiQ7VP8TdhSSuO9jzP4n+IP7JU6bazD7S4+Yj+Ba8cupXklMztksc59BWhqN9c6xeTX119+4YufZaovCWRBz8/zAe3YV6VKkoKxxTm5MisLd7y42847n0Fb0FiFUJGnsMd62NB0aK1sQ9woaQ/Mw9/etRbLNq0jNy4ONo6D/CuhQZi5HD3sQjzjGeh4/lWNcfKx3ZPoBXVarauztEq/OB82Oiiuf1GFLddoOW7nvU2KTKcExjcEDH0rqfDOrPb3KOVY5PbmuPGd2WJHpWxo0kUbA43nOcYzQJnvHhHxbDGVLyF7diAxzzGfQ5r0/TpormJZI2DBuhFfPGlS293plwiq8bKhYYHy5Feg/CnxGt1EkEkvzbQBk9cVx4ijb3onTRq3Vmel6on+gyfSufhT93WzqF8kloUXnPFUIo/3debJ6nSNiTJqUxdKmgi4zUhTipbAx7+MZf6UvhCINHKf9qp79OJD7Ung9T5cv+9WcHqyWb8acU5l61LEO9KVyWrS4HG62g+zsTkZmApbfRbf7cZNm4sAeal11QLQ+n2gVMLiU3GIV6KBmuhO1Nmf2jXs7OKNRuwoFaEM9rFwuGNZFta3MxBkc49K2LGwjUgtWKldltGb49bHhppeg3rVTSLYSJEwJwVFRfFvVrfTtGtrN+WuJVVRTNMkuZYYwnyLtAGKun/DZm/iR0YW1t1+dlzUb6iM4hiLD1qK209m+aQlj71dSGCIYZlWsGanwhThSAUvavpjzhy1MuCp6VCtTR9DSYH0P+xhpVpqHxTiN5CsqRafIyq3TPAzX2RdeEdHmyViaM/7LcV8h/sRSD/haKLnltOl/TFfbdcvsozb5kVzOOzOKu/ANu2TBdkH0Za5vX/CN1piLI7xvGxwCpr0/UL63sYt874PZR1NcZr2qTamwUqEhU5VB/M1y140qekdzopSnJ67HCy6dMvQZqtJbSr1Q11xjpjwqeqiuXmOmxxzow6qRUbLXWyWULdUFVJ9LhIJ6U7hynJ3SnGxep/QV87/AB98RNqWuw+HLN829uw87afvP6fhX0F8QbqLw74ZvtVkk2lUIiz1Ldq+Qw0s+pSXkxLSOxYk8kk114aF3zHPXlZWHQ2u9GiB+Z2EYA7CpWEa6rG3ARThAR1C9P1qzDtiupHX/llHx/vGsyeTzNVC/wAMceM+ld6OQ3JdSZ5CisAn8RPSrthq5ZhGuSB2Pf3NcpNIzNsXoKkgkaMhVYj19TVqRNjttQjRtKIsokeVmy7964TULMRlpJmy3vXWaNfcLbszAHg47Cs3W4Fe7ZyjHn5U64HrVSV9RxOJuFO44B/KpLNgsq5P5V2mm+APEOtgS2+nSxwHpJINoNaH/CpNZhcNLIEH+wua5pVoR3Z0ww9SSukUfB160dyY1wC4Ibd0x71J4Xv5NM1W4s1fDRTFkI9M5rc0/wAA6pasJFcyY9sVgeJ7SbTPEEUzr5ZYYfPc0e0jPREujOnuj3zS76K8tIJY+kig/jWzEnyCvNfhpfyyLHa7SVU/iBXqdsmUFeLXjyTaOyLukx0S/LjFP8vHFWIY+Kl8rnpWTYGHqEfySfSmeDk/cS/71W9TTEcn0qPwav7iX/eqIbsTNxEp5j+RvpU8acU6dcQtj0rQDgPErD7CI9wDPcgD86vQNHa3WyQ7iFFec+ONbkPjTT9JRmAE+5vevSLWONrwGYgfKMk10uNqWplf3zThupJMCNMCrnk30kDNECWA4FQLqGn2o4/eN6CkfXryT5bWERr6kVhGaRo1c8f+MVzqdz4w0VbqCSG2SQLz0LZr0q0nt7NI0X5ztB4p3xC0FNf0e0kZh9pgcOPrVexsVt4la6lG4AZ5rRVo+y5epHs5OdzX+3XEwAX5BQInfl2JNUJNXs7cbY/nPtVc6lqVxzb25C+9c+p0Kn3PjoUtNFKDX1J5I8VIvSoxTx900mB7T+yzqF1YfFXRpLWUxu8UiH3BHIr7cGv3/llcRlv72OlfCn7NLf8AF1PD/vuH6V9u+XXkYycoVPddjoppOOqILl5Z5DJK7Ox7moTHVwx0hjrh1NlIpGOmmOrpjpjLVFKZTdMCqd1wpx17VoSjisfXblbSzeZzgAEmqRakfP8A+0tr5uJodChb5Ivmk9yeleI6Ym66l3fdiHT1NdL8QtYOr+JLi7kYkPIz9c4UcAVzNruSzZiCGmJx+NezRhyQSPPqS5pNjp5lW0HGDK+c98VjGZpL+ULwTjFX9Vfa4UDlVxWG0mNUlizgkD8K0RJpBiB5aZ929afG/O2MqP7znoKqNIFXZHnHc9z+Nbngnwpr3i7UUstGtSyA4knIxHGPXPc0OSjqyowcnZF/wwj3OpRWdjDJczSNwqjLMf6CvoX4efDKztWTUdagjuLo/MsRGVT/ABrV+GPw20vwbZARf6ReOB51w6/Mx9B6Cu9jXaK4auKcvdjsenQwih70tzPu7SKNQqoqjHAA4FZMtpGzfdH4Vv3+cgdqyXADH61xyR3wM42sKjGwAV5D8cdBWXTHuEVQyncuBzxXssvBJ61yHj+zN5o042g7VJPFOm2pKxnWinFnl3wTuZ5LloZPuhQc+le72kTLGMnI7V4d8HrZ4PEctspG0Jk/nXv1rHmJT7U8dbnR5tG/KOhSptnan26YJqYLzXHc0MHVotsEv0qDwXGTbyf71ausRf6LM2P4apeCR/o8g/2qiL1YmdAke1aZc8QP9KshSar3q4hc+i1TkB8+eKdKvLzxxBqUFu3l28vzNjrXoVvZ3FxcLLIzBCozUsuoxLI8NtaGRt3PHelWHV7zqRCnoKuVduCiONFXvcvKllaLmR1zVebWoFO23jMjewpYNAUndcStIfc1q22n20IwkSj8KxujZJIwzPq95xGhjU+tSw6HNKQ11Oze2a6FYwOgAqQR0c/YdzNtdJtIfuxAn3q+kKqMBQBU6pUqRH0pXYj4JxSgUopR1r688QVacOhpBTx0NJjPU/2bm2/FPw57yEfoa+5+9fCP7PUnl/Ezw25/5+Mfoa+5TcLnrXjY7+IjopK6LPFIcVVNwPWmtcr61yI0sywxqJ2FV3ul9ao3epQxj5nH51aiUoss3LjPJ/CvL/jn4gj0nwxMiyYnuAYkweRkcn8q6DWvFEMW7Yw9BXzt8avEralq+wtujt04Gf4jW9CClNIdVOELnmt4WlnmbPDYRaJCN8MfRUOabbf65d2DtUu39P1qJWyzk88V6rOJFa/bfdEjJ5ArnZQZNdkC5Zi+B71vNzNu5+9Uvw+0n+0vFm9l3L51S3ZNlxjzNI9F+Fnwnk8QSpeay7pagg+UvG7619L+HNH0nw7pa21lbQ2tvEP4RjP1qHwbpsNhpUEaqAdozW5qVnaXFm0M2drCvLnVdR6nsQpRpqyRzWqeNdOtZjFAfNfOCewqxZeKLK52K0qIzfwk1jar4O0m4QqlzJCf7wx1rzvXvCV3Z3nmWuqSOFORtOCK1iqdtSG6l9D3GWZZl3K2QR2qhKMk4rgPCmq6rZutvfXBlTPUjk137MNof1ANRUiuh0U5NrUqXC4qGbS3vtNmEa7ieMVFquo29uVEsirk9zWn4M12wk1K3s1mQtJIAMH1NKlH3iK8/cPGPh9pc0HxC1GPaV8tvLx+te3wptjC46CuVstOii+I/iC/iwI5Lxo044yOtdpFHxXNi53qtdjigvdRFGuOgqYLmpEjqVI65blGfq8OdNmOP4TWT4IT9xJ/vV0eqx/8Sub/AHTWN4Hj/wBHk/3qhMGjd2cVDcR5jb6Vo+Xmopo/lYY7VVwOKsrSNXkYIMlz2q8I/apkhKu4x/FViO3Zu1Q9zVbFQR04R1pJZE9amSzVe2aVwuZaQsegNWorF27YrUt7bc6qBjJrorTQ/lBfmrhGU/hJlNLc5eDTl43c1oQ6dheIjXUwaXDHj5RmrLWyYHFbrDS6mLrI/LEU4UwdactfUnmkg607tTAaeOlSxnf/AASl8nx54ekz0uh/Wvs59SAJ+aviP4VN5fiXR5vMClLpcDua+orjV+vzV5GYO00ehhIc0WdpJqoH8VVJ9cRB9+vP7/XxGDmTJ9jWU2q3V3JtTIX1rhVQ6/ZJHd6n4pWNTh/1rk9T8R3V2xjhY5NZzxZUmVyxpkDQrMqBl3E8Cpc2w0WwaxP9j06W9upM7EJxXgev30l5dFn5Mjl/w7V6T8VNXk8oaVG2DI3P0HWvJLhvMmmkz8owor1sDT5Y8z6nn4mpzSsSJJ8srN14SmMdsLEdOmKYv+rVCec5onbEe1un3q7GznRXYtlB0AFehfBDTlbVVfbxvz9TXn8uPNXjHyivW/ghFtZJj1zWGIdqbOvCRvUR9L6WFW2TC9FrN8Q3V5HC7Wtu0rgHaua1NF/eWynqMVZuLUOhI4rybHr9T5w8Ya78QLW7WS8kaxgdzhooyyIvqxAzVPSdT8TnRLHXtQlWayu5mizySMHg89jXtviKzfyZYbi0S5gfgj2rgrvw2lzts4IZ0tVOREHworqjVpuHLKOpg6FTn5oy0Ok8OW8N7HHIygkYIJrqdXAtrJXZv4ax9Gh+yRRRbfuqBR47vJf+Eem8tTvC44rGMtGjplF7nm3jb7ZrFyy2k21Rx161heG9B8U6RrdrfQSNJCsgP38lK55/FGrNqkVrDBHG73XkBXkYMP8AaI29PevW/hDrhuvF82j6rEIbyyiaR0PKuMdvWuuMalKzex59SVKpe250/hm3uGulmnbJlcyH6nrXbwx9qw9IhAvEIGAWJA9K6iKPmvFnPmk2Jq2hAkR9KmEfFTovWnhOai4jO1ZcaXOP9k1k+B4/9ElP+1W1rP8AyD5x/s1m+CB/ocn+9Sj1Bm+qDHSmPGCTVoKNtRuvzUwMzULNYrhcDqM1La2MkhG2M/lWpqkA+1w8cFRXR21uiLGFUDgVpCk5yZLnaKM/RvCrXMQmuJfKXPAA5rdh8L6VGgDRs7epatWyGLdRU1e5RwdGMVpc4p1Zt7nH67o8NtqNp9nXasjYx71vSafIsYEbAkCotcXdfWJ9JK16VOhDnnp2/IcpvlRktZzKm4rk+1IsLEZKkfhWvRWrw67kc7PyJFOFXG02UdHU0w2NwvYH8a7bmRAtSCpYrSQnEmU98Zqc2WI1IlHPXPagDa8Av5er6fIFyVnBz6V7jNd3VwSFyoNeFeDW8rUbElgAJxkevNeyNqTSNst0J968bMviiejgpWiy+kCAhpm3H3pl5qkdr+7Ree2KbaWdzcOrSsVGakmsUN5yAxBrzlqdUpMqLLqF6flBRTWpp2nx2rfarmTJjBYkngVftLNsDOFFcv8AFjVF07RfsNtIRNcHYWB6DvTpxdSaiiJy5Vc8x8Xaw2pareXgOEZykI/2R3rm1Qm227sBpBkmn3Um8lBgogx9aa7EW9uMZOSxr6OEVFWR5cndkZYM5/HrSTHMqjsFpkTFizY74FFuSzyMeecCkNEiDzLogjOABXsnwoi8mOBcEfNXl+hWbyQSXbIdokCg17D8OIT51upHcGuXEy92x6GDhaVz3zw6v+jAdq2GVWWsfR28uEKOMVoPdBWA6muKKO9lTUrddh3DisX7OjS7VwDitLXNSijjJc4FccNWuLq/SO1+WNm2h/U0SSRtC7R1lhp6ebukGT/CKh1rTY71Z7UjAeNsfXFW9NW4UBZgWPrUjfJd/N3BHPuKULXRnUbszxXUfD9nNPG13a/Mh+SeMAMD9a6rwV4X0OxgufEFuZX1IIYHeVs5ViMH69q6C0sbZpDFKuSrEV0llplrcQzWkMIUGLJx6g9a1hzNNGGIjG17akWlWYEwY/w9K3I1Faen6NEllLI33ljyKz4x3rypQcUr9Tm5uZiBKcFqQD5aTHNQMyda/wCPSYf7NUvBA/0KT/eq7rf/AB7TD/Zqv4KX/Qn/AN6lHqJm+V4FIse5h9amx8opFHzj6irsIvatb7bu3/3BW7Gn3foKz9aX/Sbb/cFaiDhfpXpU4WnIwb9xGjZ/6gVNUNn/AKn8amr14fCjke5m6sM3Vn/v1pVQ1Qf6Taf79X6iHxy/roVLZBRRRWpB+bF14Llj/wBXeZ/3lrPk8K6hu2xyRufyr1G7h+U1St4Mz9K8RY+r3PS+rUzzf/hFNcY4S2DfRqjl8La9F97T3P0Ir27SbXMg4pPEBW3nhTgMe1VDMardtCZYWCPIPD2k+RLIt/pd4bosn2WRMBIzn5i3tivWtJslC5CgVlXV9DblYmIMkr4ArptNjZo1ycDFTisXKvGKkkrdh0aMabfK9yzDHHEu524HNZun3Ed9fyyW+GUPjNat3YtcWzQxZywxms7wn4autNV4Xf5S5YmuOL0Zs73RtMsdtbvcXMgVUUsfwr56+IevNq+sTTRtiMEpEPQeteqfGXW00XRxYRv+/uQd3+yleBzbyvnORub7o9BXp5fR09ozlxE9eUhLfOkYzl/aprhvmIH8K7agT/j9Vuu1KWaTIkJHVuK9Q5Ai5G1R7mp4omVPlGTyTT9JtvNiaV84yFFR6vdrZwSRxkGVwQPYVSjoFzd0rXFksBplvAoQSL5khPOewFex/DBd1xB7DNfN/g52W9ERbO9w3419H/DGQLNDngjivPxUbM9TCSb3Pa7RiFqnq98bJWkOSKnibEYYelZPicGSxdjXJex2rczCJ9Wk8y53JAD8qd2+tXJ7JGgVbcKkiYKkdiK5zS9U1u4Yw22mkiNirMTySOTxWnbavJEyC8hkiL/d3rgGtORmi5ty4df1qyKvcQRlQcEq3b15q9e69bzRrcGRV+TOc4rC1y9WaAqpUoRyD0rmJYbdmJkndkIwIy3FQ9BNX1O+sdWh1O6ubqHCoz8AfSu2+H0iyajNE5BzEa8g0C58i7CJwjpwB04r1L4RxtqGvylfuJGSzVpTbckzDEJKk0eiGPbYXGP+edczGvFd5dWkcen3AznMZ5/CuGTpXLjabg43POoyvcAKXbxSA/MRTzwK4TYwtb/1M30qPwUM2L/Wn62cxTfSjwMP9Df/AHqUQZ0Kr8tIv3x9RTs801eGB9xVoRva0v8ApFt/uCtNF+VfpWdrHMtr/uCtRB8q/SvXpr95I5n8ES3bcRD61JTIOIxT69GOyOZ7lHUv9fbf79Xqp6h/rbf/AH6uVMPikN7IKKKK0JPh6S+0+YfuryB8+jim2saNMCrKfoa86i1KxkUT3PgrUWhUfO0MTlR9SBxTbPxF4Hg1KC6jGrWJhcM0RckHHbmvFeA7M71ifI9w0W3O4Guc8Vw3M3jO2VFZoEjOfTNN0v4r+CWIxdSx+zLWnb+NPBd9dGX+14VJ/vCuVUKsHflNueEupi/8IrNfahHeMSDG+VFd3pmmbEG4Emn6brXhiYDydZsSfeQD+dbtrNYOheK+tXUd1lX/ABrOSqdUXHk6MjtLHjoAKnvpLTTLCa7uWVIolLOzHGBWrbWZ27j93rmvCf2kPGSKY/DenTcZ3TlT19BRRpOrNRQTmoxueY+Pddl8TeJrm9dj5O87F9EH3RXJ3Uu+Tk4VRz9anmdkhJzhjzzVB+Y1HPzNivpIRUUoo8ttt3ZNbkMRIe+KckZmuFQYNIkZ8qNFzk808stp8zH95npntWqRJbvb6GwOxWyI1/U1zU8n2qWSVzlwckeoqxfEXDNIwO0H9aqRwsbhdo6c5NaCLehKIdbgdZMru64xmvoLwLceVKnPcGvnqVoY5FdJCX6gqe9em/DvxJ9oCo+Q8WMk9xXHiqbaudmEqJOx9Sabcia0U+1M1OPzI1TsWFYfhO/W4skw2eK6UKJYx6ivLbPYRRR7jR5TqFjAkxZNrxMOCemfyrqLVtB8W2ccUY2SWiCPYy7cMev1rNhjU5jZcqe1ZmoaebVnvbO6e2nXHKMVLCumlIh01J6OzHeKvhxM008ml3TRwJGCF65b0FeOeMtI1fSNfgsftTszxCQx8HvXsD+INeFiyW2oxO7c5lXkH61yOraNqct3Z6zq0sUtxeZVNuMhQfQdKptcrdh3qp2qNWE0bT54bSKaYZKx9vU17z8E9LWz0Ka6486Z/nPce1eRX13bWNnJcXTbLWxhM0xPQhRnH416z+zpc3OofC2x1e63ebqEklzg9QrNwPyAqsLD7RwY6r7qijvtRXdYTj1jP8q8+HSvQr3/AI85v9w/yrz7HFc2Zr3onLh9mEYzzTn+7QvbihupryzpOf1k/upvpT/BPFix/wBqotb/ANXN9Kl8Gf8AIO565pRBnR1E3GPqKUNiomfJz71YHUaqPmtf9wVqJ91fpWZqQ/49D/sCtVR8q/SvZp/HL5HJL4ETw/cp9Ni+5Tq747GDKl//AKyD/fq3VW++/B/v1aqI/FIb2QUUUVoSfmponi3UdDlzYXV5YtIwaRo2Bz7YYEVqrrVl4jSa51y1uL8RLukEcqJI6554CdcV7g1lpkp+bT9Ok/3rZD/SmJpWkxOWj0mwjYjBMcKoSPwr59ZrTbu4fiew8umtpHzncw+CN9wmmWF5b20vSOcCUofZsjH5Vnz6Tpe1V+xeTGmCrhsyOD6+tfQ9x4N8JzFjJoFsSTk7WZf5Gs+5+Hvg2Y/NozoexW5k/q1axzakt4szeXVejR4Be6bZzl5LKaWydcbY0bcpP17V03hm80qxjhuHF4skW1mLXJO4g9AMV6ZL8MfCbEmIX0Oeu2UH+YNUbn4WaDHGTFqmpRqOcMUIA/75rT+1MNLe5H1Cuuxq6n8c5IdIZI9OhC+XtU7/AJhjua+fLy9m1jWbjU7jOZHL8npVzxrBBa6t/Y+nXEtwu7DM4GR+VUJ8QjykGAgwT6muvD0qcVzwW5z1JSvyyK17JubJPyg9KitV82UM33UJqOZTMdoOFX+dWCoh09tpAIHTvXZGJiy3dXFvbW6lMMw6nNYYm8+9aSZsgdqp3MzyPnop6Va0yEzsexHPNaoktFhGDFIu5WOP930NNurb5BGhO/19RVlo1RXkk4JalNzbKoJYbgOKCbmY1oqKjc5PH0rrvhvA02qXMYztEPOO1YM6SOvnRrlD93FXvCuvPoGqG88sSK67JFPde9Z1U3FpG1GSUk2e6fDbXGhuG0+4YiRDjB7ivWtLuhIduc5FeEX9q0kVprmlMTvQSIf7ynsa7vwR4pim8kzNgj5WB7GvFnHW57cJaWZ6xGuED1R1viP69avWlzFLbgqwII4qtqahlA4NOGhqtWcncWpk+Xlcnsa173TytpYmPLCEYGeeTUE6L5oU9e1c5+0D44Hg7wRFp+msDrt/G3kLnmNO8n+FbUo+0biYYupyWbZxPxY8XQ3eheIdE0+UOtqscV3MvI812wEH0719e/BO0Nj8KfDlsRgrYx8fUV8A6Bp6RfDLR1mZ3vfEGtr5pzlnVG5/nX6QeHLUWPh/T7NckQ20ac+ygV3wioqyPGqzcndlm9/485v9w/yrgRXfX/8Ax5Tf7h/lXny/drzMy+KJrhuo4HtQ1MLelKuea8s6Tn9b+7MPapfCH/IPJ96h1s8TfSp/B4/4l340RBm2TxTGHy/jTxTX+7VAdVqHItP9wVrIPlX6VmagPks2/wBgVqp9xfpXt0178vkccvgRJH92nUifdpa7FsYso38jfa4I9p25zmr1Vb4ZeA/7dWqiPxSG9kFFIzBRliAPU1Q1HW9KsEDXWoWsWW2/NKBzWhJ8bp9qjGYrmWM+7ZqddT1SHGXjcfUZrlU17SW/1fia3P8AvRMP6VL/AGvauCBrunSD3Zh/SvhvqNZdPxR9j7em+v4M6pPEF2j/AL22yPUHNWB4gjP3opMn2Ncd/aAOAuo6Y4/6+MfzFL9ulb5VnsGx2W4Wn9Vrr7Iva0u52ya3ak8q4rB8feJoLHQbiSNm3lSoHesr7VdY3COFh7Tof61xPjK6m1K7jtP4VOWXPU12YHB1KlVKcbI5cZXhTp+69TmLOBmMmoTjM02SM9aoX7hA3zDPvXQanPBZWwWQjcVwijqfeq+i+DdU19luWQx23JBNfWKB825HLvdM2FjQ7VHOB3p8Vtd3jbWVwGPzdq9a034YwwvHLc4kUjIG7r+Vbk/hDToUSOWERchQyjp7mtUkS5djwHWtHl091kUM0LDr3B96XTpFiuIpGxsK4NeweLvCJt7EwyDfbSg+XNt6N6GvHDZT2141pMNrhtvrVtIlPuX3CtcPIsiyRFfmA7VE1nbqTnDAqSv1qtFG1vfSwq3ynqM1pNCHSOSNvlTjFQMpWDfujB5gUk5VagvYSxByRxVn7HCFMjOyybiwI7VcWPzkVyvAXmgaZ638EL6PVPB7abcShprOQqgJ52HpW5q+gXEMpurE7ZO6dnrxXw/qV14b1OG/spDGWIzu5VhnkV9IaBf22taRBewnKSKDn0PcV5eJpOEuboz1sNWVSPL1Rl+GfHU1gVsdU3xsnGWrsIvF1lc4CTK2emDXLeIdGtrtdskCuT0buK8h+Mmsf8IxeWGjaFJ5Vykfm3Uy9cnotZUqbqOyNqlb2Suz6F1LxFpWn276jf3KRW8C75GJ6Af1r5u8VeMI/GXivUPEN6pRcGO3jPRIhwo+tccda1jWkH9pX81xGp+4zfL+VSW9hDNaupkMXlnIOcV6OHoez33PMxWJ9s/I9L+CZj1jxZ4fsdQaOK20+68zcB95Sc5Jr9AbbxV4dlQeXq9pjHQyAYr8zPCF3JpWqwahDuLW5B2E4VgfevZ554pHWf7Q6rKofbv9a5sfXnh0pRV0Xg8PHENxbsz7Ul1PT7ywuPsl7bzkRniOQE9PauJVuBXhXwovRb+NLNYZJP3gZG5PQivcgRXk1cU8QlJq1jpnhvq8uW9x+Pm4qQdKhZqeG+TJrEk57XOs1WvCH/IO/GqWtNkzVY8It/xLj9aIiZv1HIwK/jSbuDUQYt+dMDtr/wD1Vn/uCtNfur9Kzb8furP/AHB/KtNPur9K9uHxy+RyS+FEi9KSWSOGJ5ZZFjjQFmZjgKB1JPagV8vftrfFSTT4E+Huh3ZS4uEEmqSRtykZ+7F9T1PtXXHUwNv4yftKaFomdO8GLHrGoI5VrlwRbxkdcH+M/TIrxDWv2kPidqDnbrUVjGOiW9ui/wDj3U14sZi8ZRjnHSoHkOK0UEgPQfEfxd8fa1ata6h4q1GWBs5j84hT9R3riV1a+UkLdSAdcBuKzJGyM0wPgZIz+NVyIaZ71N8K9cz/AMgi2+qz/wD1qpyfCvW/4tFB/wB2X/61fSDDmmlc1w/2dQ8/vO76/W8j5nl+F+sbudElH0bNRn4a6jEBu0e9Bx1QZxX00y1C6Uf2fS7sPr9Tsj5fvfCV1pcBubi2v7dEbJMnAx6Vz9zeJarJdOMzOfkXNeu/H/WBH9j0RHABBmmx+leZeCPD8niXWxI0UjQRkBAo4z61rRoRp6ROetXlU1kafw48Ey61qEeoa1Gz+Ycxx+q19B2eh6fa2sUMaxm3Ee0xqvzKaf4f8PrpENq8ciM0aBGjPp/jXQMzSWm61jj3btoDDnk9vWuk5G7mBDo8NnO7iyLBl4Unjj+VVLrR7fVIZHt4wkucIpbArqp7NmE8iTNHNEPlIO4P6jHaubulMaGLMkMyAM3Xn3FIDlZNNV4rnS9UjbB4DAkgHsfavnv4g6fNpPiyS0m5dF/LHT619Y6lpAvNBmvreVZLiECTzTndx1x6+mDXzt8aNPzHZ65HJJNvcxSsf4D6VSGeWTzxyXSyR58xuG+tasI2xtETtZhkVmfZ/JvZJFX5SNw+tRTS3Et0yrlSF3YoGXp4x5b7id6ZyPWq9hcXO7BJRTxTo7kTWx3H94p+b1Ip75m4gU7UO7JoGdA1nFqGkJhtsqA4969X+DEzp4QCNLv8uQqR6V49pdzJFbIxjChmPWu0+HWvNpl49m6p9muHyRnnPqKwxNNzp2Rvhaip1LvY9U1nUBbxb/4uw96+YPHF9LqXiy+mlY4eTaCfQV9E69Zzz2rP5nlK6kK8nAAr5u8TzRz6zfNGo2ibapHtxXPg6Uo3lJHRjKsZWjFiaUVQZAJx1Aqy12szlVGI+y461nWcYOH5yvPHFa8NpDckmGZV3jODzg13nAza8LeTdWM9vMwQ+W2Cexxwa9O+HGrxeI9KGn29r5+o24EYQYzLgdRXjlk6WN2bC53PHMu1nT07V6H8Don0XxVYX1tI7yG6QoB127utYYmhGvTcZGlCtKjPmie8/Dfwh4kGv2+oT+H7uyt7bLySzLtXGOgr1NWr0DUW3aLdN6xE/pXnqfdU96+frYaNCyi73PQeIlXk5SRISeKN3FDdaawwDWAGBrH/AC2qfwn/AMg8/wC9VXVWyJan8I5+wNn+9TjsI3lOVNNjHzY9xSp0zSwrunQf7Q/nTQHbX2QLUH+4K1E+4v0rN1Ifv4F9FrTT7i/Svcpr35HHP4ImH8QPElp4Q8Han4ivmAisoGkAJ+838K/icV+ZPijW77xF4hvtd1KVpLq9naaRifU8D8BX1l+3v4vNroekeDLaXD3rm6ugD/yzXhQfxr46PSuymjJiE7W3fnTG6sv4in8kGoj95D+BrQQwfMCKiPWpekh+tNdfmNUM/QQrSbam20hWoAgZRUUqhVLE4AFWitc38SNTGj+DdSvt21khbb9TwKVxnzx4yN34s8eaitp+83TeUnPRRxXuvw18J2/h3RRD9ncuUHmkDv8AWvN/2bdMW71a81a7jYhVOxyMjceTXvdtECrFHxIRg5PY98Uo7GdR6lJp1LlWhl4bam1c4+tbOlRWCLLJMvzBcoo/h96qWkbpJM3yuoHU9DUM4eW9kZpHUvHtAT7ppkEztHCI5OJJpSwDKSKr/Z/MtHEyBmzgtuXp3LDOQf51JJao+lbnuUaRGPlOvH1GKz45havuuJyyycbQuc/X8aqIyGG7vNHu5YY4Yrq2lXy1l6ADuSO/1ryr4uaTY29jfW32crFcQ+fEv3vnzzz2r2G4jtr632+asCj93JtUg5I+8K848cSqlmlrdSIot2eFnlHIVu+PSmtGB8wDLhlbACjiomjDT/aI2+XG0/TFXbwQW+tXdqjB41dlRh0IqnD8heHnBJ6+tIpDLZbePG4ZYnOB1NX9PZTcD5Ag3DA9RVOwhjuFbZ/rc4+g71PzBerLxsTABoAua1bMl3F5MwUBTlP9qmaUk3nwyyuwZJVwvrzTL+RZVMu4lwcgD0qG0u5IJEaQ8M4OMUBY9h1CW4h053iQgtDwS2WzjmvB76Jm1K4Rmyd5yTXruqayLjQIhGrFip+ZTgD3NeN6jMZL2Vl4Xccn1qmEQikZWCIcBhg5q/BHMihYeZM5qjZtukUyJk9gO9aMmpL5arGhVxwcdakpj55LmGNY52BdxxgH5a6j4daxd6f4otZ4pTvt2Dp74rmnkkvEVypYKOpq/pVwdLuf7RaMP5TKuw980WJP020+6kvPA8d7MMST2ayMPcrmuPixtFbngfWLXXvhVZajaFSkligIH8JCgEVgRtwK8DH/ABRO6h1JsgGkk/1R9cVG7HNKT8uK4EbnM6o6jzV71oeFB/xLifes/WAMy1a8LlvsGPenHYRvK3y8VLaD9/H/ALw/nUEQOKs6ep+2wg95BVxWqE9jqNeluo72EQ27SAoMEetaMMmotGu61VDjuwqxctsMXA64rH+JGtL4d8CazrTEA2to7rk4+bGB+te5Gj7zd9zidTRKx8A/tM+KH8VfGLWrzdmC2kFpAOwVOP55rzQVY1S4kur2a6lYs8sjSMT1JJzVUGuyKsjMk4xUUg+U+xzUlRsOWHqKpAMm/hamv2NPbmDPcUw8ximhn6HEUhFSlDSFDmoAhK149+05qfkeGbTTFbDXc2WH+wv/ANevZJVIXpyelfNn7TF99o8ZW+n5O22hC4HYnk0mCOt/Zuj3eD7oeaUUzFs46egr1Py4o4iZHkEjDAAPDV5t8ArMDwIkr7lUzMTx27V6rYJG1pKqSI7t8ofIOPpTiZz3KWntMWmt2z5GBgsMktVlrg3Es0O2PzoWAjwOo9xTbNvI1SO0j/0h3wMhM49ScVa1NoWu5IraEo+z723BY0yShcxypZJbTwBWaRTyuBgnnPcUy7t7dJBaySoqpnc7nPJ6c+lWGtxPJ9na6MkkKbyxGCB71kXiLBflvs4kMxGfMAII/GmhkC3H2HUCbtS+1W2hWIUqeh4/Osz4v2FrdaLb6giK7YxNIOAU7Ej1HvVjWoVhEcxkZPnMYVh0B7CnWaQa5ot7pN1uji8hgj4JJ288ge9VuB8W66Vj127t0G7fI2wqenpUVhco0Zhm/wBcp61peKFSDxHdtHGF8uc4z196z7aG1aeW4kcAZzzSZS2EsXltLySSPlGB7VYWaNYXaQZwfm96XT2hmhfyQcKx681W1APJs8sBtxywFIB0l9C7xpH8hYjGK2dQsRPYxTxtiTacH+lc3DYbrglm6DjHUGulS5lg0+PGGGeAf1poGbGgSssJsbpPMRoDwD0OODXnOowmK7liHRGOa7CzvfI1C0ErtGjEfMBnAz+tYfiYNHrN6m0MplIB2449aOgLcpaeMTctjA3E46Vaezj84yx5KNzz+tV7GNg+doYDrV6CRHLb1dQopDLmjSwrKy8j69CPSkvr4FpbOZVDyMvAGMAdDVJxKoWeJMjPQd6UXTXQ/wBREriTDMyAtj0B7UCsfTX7J/xRvrWO98AXtuLiCZGls5AcMrY5U9sGvd0NfH/7Mlv53xTtWbBWOOWQhu4C9K+tYZv3a8Y46V4uZpc0Tsw17MvM3Sjd1qDzCwo8wgGvLOo5bU9StZL+4sllBnQZZe4rY8JMp0/j1rkZdDWHxTe6x5mTMu3b6V1HhI4s2/3quKViDo4zxVrTz/psH++Kz0Y5q1ayrHcRO3ADjNVHdDex3+oN+8gHq1eDftv+MI9J8BW/he3mH2vVJN0iA8iFepP1PFex6pqVu93biOZcAZzmvh79sPV31L41amBNvjt7eGJQDwuF5xXv0pxlJpM89xaPGJWOeRSJ19qN+5c0mO4NdQiXtUef3n4Uob/PpTM/vSB6UALHyrLUcfSpI/8AWGmjh27c0wP0aIFIRT6a3ArMREQC/sK+Ofi/evqHxH1iUH7kxQHPpxX2Jdv5FnLMekcbMfyr4f8AEEzXer6heZ+eW5dvwBpMaPpX4M2k1j4ItkmYEyKMgDsegrtYI44JCjOqNwFAH3Sa4n4U3s8ngjSp7hS020FieOBxXXTxQvdARu63EpDk5yMelNGUty3bfuZLlLNmW5cZ3/3cd6syjzEUzqHYlRmPllNV00+a2lDRStuKZLdj7UMs32kTQSm25BPHVu+Kq4iKzhZrmeSG92uzbXIXPyehqlfzPJewu0IBjLLuHYe4rXeUQyKVizO3JYgdPwqnqkiz4mCDYAN5IAy2eenaqA5rxZbzXFs11FIGzlVz0BFTeALeGVpbKS4IRTvyq7iCw5GOO9Q6q0kUAt4VeQyFyUJ46Vl+EZZTqlvDb3bBo41kKEDPXoSOTTWwz5x+LmnLpvjnW7ZmyomZ0LDBIPtXBaXC0kx8wnbjOK9n/artUk+IEV9FGVWeJRIwOQSO9eR3lvLBNEImzuHy0ilsPtp0tY4zCuEckH61NHNbwXHzD5ZBkexqlYQmaKWGQnerZUVYzDbjcxErjgLSGSWrSSzu6qBGzAZ71ooPJ/0eZwY1bjNQWIzEreXjPVcVJepHJeqQSDj7pPFBLJdUWNliC9IyMMO9Y+pSM9zK11Lnech/WtK5mjSAO+QAeeKzdVMV1bLJuwAcCgaM+GSaIGSFuc9exrStJlmt284jevD1RsCv2doz97Ofwp17b5cmMld3XFIourCgIeGdiP7r9quWaeXfrEVQrIMn3rJtQy3aAuSqgDH1rbeLbCk6qW2/K3tTJZ6N8Comi8dR6pbsy29vbSCVIxlmJ42/jX1Dpl1DfWi3EDEoeCCMEEdQa+Yf2drlZPF8umwSKsdxAQ4P3kPXIr6f061gsrRbe2UrGvqckn1JNeFmb/eandhvhL8Z45pzj5TUSnOKkdu1ecdBzl+fnkFaXhVf9BPuTWVfn99L9a2PCn/Hh+NVHYnqbKKaJ1+Sng80knzBV9WFUMW2SNgoc8k4618HfF/Uf7U+JviC83bg964Bz2HH9K++PE72ekeFdT1WUYFpZyS5zjkLx+uK/ODUrh7jUZriQ5eV2kJ9yc16uX07Ns5q8tkV4z8pXuKcrU1hiTPY0p/WvVOYUkbuPSmqf3v4Gh/9XkdqjiO5w3saAJ0b5yaST/WNim/xfjTpf9Z9RTA/SLy6Ro+lXfLprR8isriOX8ezix8G6rdFtuy2fn8K+KmH+jGYjcPvkevNfYXx7uBZ/DHVGzgyKIx+NfIO5obWMqok/eJhWHB9jTWoI+ovhnPa67oMV1BY/ZbZrXKQg4xgY/8Ar1tQT7buCKNUDkYTcM9Ko+A4RD4ds5o7YWw8sYt1GMZ61pWunXk2sLcyTCG3iyQNnOewpxRD3NU6haSLDDHdBLkriQFDtQ/U1Qn1LRprPyN0AkjOCd+Wc56iqmp6HLeRmSW5lVZHPIPSq8fhGx+yrkMJmYkZ6nHc1ehNzd0W9sZp5Z22i3gUDk9foaBBBdTeZDtWKQ8A9WPsK4+/0fWdOSVNNukBIz5RHBpfDnia6fxBb2GoWTQXAXaV7SAdcGnZWA1fEI8qMytCQYxty3oeOK4n4fqF8Wm28i3crAyqQFH8XUk9a9E1CSPUoZLVo3BjOGB7jPHT8q4Xw0FsfiBM3kfvtrIUk+6MnjPtQhnnX7Wi+TDpt3Gq5ErxSfNkk14PaSSbomkYn+gr6K/a7b7do2nTIsWILgjhyeCPoK+erFUlgePcDIORmkxx2HSRmIrcR43ZI+tQTWQaNZgxEjHBGetTxSZikt5Dhwcr71HazuN8DgsynOPSkMstfJZXEFsPmJHOexolkaTU/LXluOvSq8sUUrxzzERheTT1u7eS5jji+Yk9e9AGne/NanzEAYcH3rmpvMMbW3O1fmra1VmYoqyFcjNY7yiK455XoaARHZymOQcAk9a1n8qSLKg7wOSOlZNuF8112NJnoR2NaNoio43Blz0BpDZVl8yGJZV+8wx71v29wJNOJY4wMsPesm9Zm/1qYAOFA60iNdN80TlFIG3FAHov7P19baX8SbSa4kjSKdWjLMeAT0PtX1tbXMc0QaKRZB6qc18J+FxdXHiqyW0V2mMqhQnUtmvtfQl+zaZDGw2vsG/6968bNIK8ZHZhm7NG9G/NSO5xWTc6jbWUayXMyxqzBQT3Jq/v3IGByCODXmJO1zpMG+b99L9a3PC7Y04fWufvT+9l+tbXhkn+zx9aqBJvo+RmnbgWTnncKhjbilJCupPA3CqGcr+1NqjaZ8FNTWOQpJdvHbqfUE8j8q+Ern7wYfSvq79tzXIv+Ed8P6HDKGM073EgB6BRgV8pScrXv4SDjDU4asryG9VI79RSqcgUi9qAMMRXUZikZBqtBwzD0Jq0M81Vh/1sntQgNG80vVLK3iurzTru3t5gDHLLCyo4PQgkYNV5+QpFe3/D28uPD/7L/ibXbe4aO6vdSW2hk6shHA256VV8M+D7b4oeAv7Tt7O3sNc0+/FvdTW8e1bmNkLBmX++COT3zQ2K59mU0/fH0p9J3BrIDyT9qK6Efge3s92DcXI/QV89+H9LGqa9ZaZyCZBkjrXtH7VV3iXRrPkrh5GH41yXwW0NbvxC+sSSKscAOM9mxxVx2Ez3rw3app8IguGB+zwDJxyR71YurwyNtiiyrYbC8cdhSacPNsHNyAXI6+oplvBg55IXnkdqZmMaCWfH7zEJY/QGiaUwym3aSPzEOdyc8e9F1KsREKyFT1GO5z1qVYpI4CdoCNhiQOaYEa263F15u7IQ7jk9q5jxno8l1EbuxmVLi1bzITjlfauws7Lzo3bzGQdNxPFZN/IkbmHehYEb1YckUIDjvDWpajqc5mkjcK8hDsp67fvVqXWmRwa+urNtaCZPLY+Zgk+3BrF8W2Fxot8bvTZ/IjuW+4OMeufatHS7pLm0tZGuQDCQQSMrz1bjrir8wPLf2nobZfCdtMm4s90pJXOMYOBXznC6qVd85GeAetfSX7Te5vB8CMyBhdKy4GN6nvivne0jjlaQTbUKjgGpZaK6Sm4aMhCHR+o9K1Y413vJwzZ61mklI/s1qRk5Lsf5VYtJGtlRHbcsg6+9IYupxpIijn5umOlVp4VspYmixvByCPSlm3GGS3UtuX5kI9PSrGnQssQacbj7+lAE87iWEScYxWDOA7senPGa2ryVPMFtH8gxkkDpWelv5jvFIwyi5BoBEFrM0MbIoJckHIqcX1wLhVdRIB82Mdqks2UIVVFJ9cc0xYypSUrgk4oGWDdW94CqoVZeRVi1+QxKuD83OahijhjmCAYPU1blhG+KRT1PJB60hHcfBTT/APi6WmXUTDyo3LMCvY8YFfUTPsuHTBADEV84/AKFH8Wwk/N865VuoGe1fQ88irdygNuAc8+teRmu0TrwnU5X4oWmqzx293aDzrSEHzoV+9/vCtPwF4ktJ9JsbGa7aS5lcxoWGPoD6VsCTc2OoNedePtLvND1v/hINPGLViDLEvGD6j3rXKVTxUlhqu2/mdcafNM9A1DdHcSo6lWB5Fc3f654msL0R6ZZma2x1x3qbwR4g/4S2K4ikmVrpF3QuxwZFH8H1FddoI22pV0wwOCCOlcOLwnsKkop3XRjpzUZbXOSh8ZeLIh++0hj+FLcfEq+t8RX2nCMnsxxXoe1WTJRT+FeF/tKeZDqFgYfkDwsPl45rClQ55qKZtLEwiruB5t+0D4qbxR4ugdVEcdrarEqg5HJya83Ddas6o7SXbbmLEcZNVRnNfSU04xSbPHm1KTaVkApx6g0YoqyA71Ug58xvU1ZmO2Nj7VVg4iA9aaA9r0uyudR/Zgt7GC5t4Xl11jGk0mzzSDwq+p9K6/wNrVh8G/h2tl4hkX+39TvvtD2MR3PDCEIUsencdM1xGsWVzqHwK8EaXar5cLtcXdw2OGIyBn1rsPCfhiy8Z/s9aLc60pa607VJLW3mzh/JKsdmeuAV4FJkn1UelI3Sg9RQemTWYz53/adkMniWzixkR2oAPoSavfBrT2k0DLOsckk2UX+8B61i/tFzb/GZ+bCoEU/lXe/De0g/sWxlspfNJjOVAxj8a0jsKWx3MXlbcNJwnykiqkrSzXbRwyFIvu5PGRUKsY90aOBub5kPWp5bYh/LdiWK7kwelJGZWSN2mWGKMyyF9pOMZGegNbGyOISNOP3NucMrHJBPbHekaVQibjggdV/h4/nWbFLJJ5pDB13fePv61SYWLqXEstgY2tgsZk3IwPAGegqtfw2sk63aRqs5wIwTnIFVZmeNiscwYDkDPGaa0cksSNIcODkbeMUXGVPFFodU0qcSlPM27lXoQwrl9PWb+yGkiijh+8jKpyEFdjPHP8AaCrSYVx8xIrhb/dYm73yYV9yjD4yegNUmI4D9pKwk0/4fW6tPHcuLlWMkQbB9Oor54uGElok0f38YbHrX0d+1QsOm+DdHt/Mll84rId4xkkc/h6V82TAW6iWM+ZCx5HpSZaH2twF3JIAMJgfWpEZrq1zFkGLrUDLFJcwSorKp+8KuxW4gZ5YycMCCBSGE8ywLtbBkKYJHartjIs9mh6MBzkVmw2rkCeYkYPO7vVlLiOMNAMqz8jigCRoGjkZpAGZ+QazL+USHzo+GztcVqRO0kKiRsk9PWsSYKtwYmzkP81AImsmZEPy4/2jVxV+0RbEY7AcgnuagmDfZdowARk023aaOKNWXKdRtNIZLcTCNo2YAtkq2P51bEnlpGq4kjcZz/dNU1kjlvVUDAz0NWEifLH+AH5RQI9l/Z6jS38YQ3jE7ZeR6DjmvdNUAXUJwoXG7+EYFfOHwO1KVdchgQbiW4A9Ohr6M1hsag4GOAOgx2rys0X7tPzOrCfExkTbXFP1GCG+tmt7hQ6HsarI3NTh+ua8iE5QalF2aO4871XSJfD+oHUtLDCEPukROq/7QrvvB3iqHWsxzSBrokbWC4Dj396ozbWeQMAQeoNc9Jpc+i51bTVY27NmVF6of7wr0qWL9vB06ur7mUtD11W42nIrxz9puPy9L06/25ETMD+XFejeEvEFvrdssckiregfL2Eo/wAa4H9ppZJvCuk28Y5m1OONuOg6/wBKzpwdOrEmTUos8r8J+ANPuoEuNXMss0g3FFbaFzziuxt/hH4Tv48LHcwNjhllPB9xWv4V0u61C5WG1hZueT2Ar1zQ/BojtQ00xEnoOlW8RUve53xw9FRs0fMvi34Ha1p8D3egXS6nEoyYWG2XHt2P515Vc289tO9vcwvDNGSrxyKVZT6YNfekljNZuVZSw7EV5f8AGj4f2HirTpb6zhSDWIFJjkUY84D+Fv8AGumjjHe0zjr4ONuamfKVwF8ohjgGtrSvDqRSwy6kySR4DtbLIULqeg3DkfUVg6zG8cv2eVSkiMQ6nqCK7O08R+H7jS4I9RhkWeKMJlVyRjuDmvR6aHlyudrba5azaPo+nQ2Mlla6ZG8KwNKZN245JDdxj1xXfeCZv7R+BVvZeHoWnkttdk8+CMZeMFXwSB256145YX1nfW0TafJKVDHAkADg4xyKn0zw/qsszHw9qc1jOy7ptszKJOeScd8kVHNZ6m1HC1Kqcoo+7f4qCMml7mmk4XNBkfKvxpn+0fEHUnJGEmVACM9q9d8ERrZaHYrC5CiAEivF/HccmqeP76GBTJPLdny1HfBr3Hw1bvb6fA82ZC8KrjsCO1adCWbZt1mkUrnI6MKkAEJaWaXEqYGRz0p8EMlrAXGGL5JGelVI1dptyoSv8RPQmhEFy3s4prOWSS5bLZJUdSKn0vTYprM7lECAjJzycVWimPkMPKYuuQCBirAvGkhMUPKIMuxHB9cVVgJUt9PgvvLjjWZRwznsar3jG9dnt4wiocEIvpTJriHaY4MeawBbNLHI9miMqu7SdAOlDEOljtBEUuMKdmRnrXn3jHSIYYWugA8cjDdxkAZrb8WahLJdBVwjbcMvpTIrdbzRFiL7vlIIbqaFoUeB/tQXEl1p+ixPMzFlLomMBUAwAK8Lt4I9n72T5McrX0t8Wvhnq/inULMae5iit0O1pBg89q86k+B3ilLsq6xsmeDmmwi9Dzq0FvNC0Y+TYMDPem2kv7+S3ZcjqCa+hfh98EIora4fW1RpZF2pxnYPX612X/CjvCXlsjRSjeAMnhhU6D5j5FnuJHmmtlAJ/hohMUcAuZFJlXgg+tfYFv8As7eEpUMkaSLKh3cv1FeS/Gb4L3Wg+ZqWjAzWW4ful5YUaBzHiP2mcyblUk5446CpNSSNrpZicblGSKu39heWUoVrWVV7FlwKguo4zCvmAg9MgUiiErGqfPNhNv3RyafbTWSxDfI249BUcmlzpJEGVtsn3OOtRNaMsTNMu0wvgrjmmMlvbWKQ+fbSYI5PerFtKwEabuduSCKjSHy4W2EgHnB9KjVsXMfBDbfmNID0v4NQKviSG9hbbLA4YDdgc9ea+mPEoLalG8e5zLCj429MjpXzh8I2kju0S1hklupGAiCAZz17175da5cTIkaSYZFCuAeAe9YVsL9ZjyXsONb2L5i1b2tyx5iK5/vcVZ+xzKOWhH/AxXPveytKB5rYPXB71Wm1OdSys53diazjk9Jbtg8fPojYltURmaS7iUH05p9tqWk2No0M94Jc9QIzyK4q+1Ri2PMJbtzmqcEN/qdysdnE8pJ7LwPxq/7Nw8Fd/mSsXVk7I0PEP2HSdY+16HdNLbMQzIvBRvVTXa2+mJ468NWy6tG0bQzpKkgGN+3vUHhTwOsbJc6o3myLyE7fjXoVpbbEWONAqjoAOBXn4irTT5aep6uGw82uaoR6HpNlplssFrCsajvjk/WtmNyFwOlJb2xP3u1XWiQRYAwa5Yps73ZFBtrPyOPcVWvNJtLiMh0AJ7jitJY13VN9lLLWiTM3Y+P/AI7fBHWYNS1HxTosi3dsxMsluBh0Hcj1rxTwzo1xrep/Y42ESxqZJXccIo659+1fpHc2SvE6SRhlYEEEdRXhXxP+GGl6NHe6/oFslq88RjuYEHyvzkEehzXfRxLS5ZHN9UhOqn0vqeJafbwxskypEFTCDCgFh6V23w0tUm1G9l2ggJtA5wOawtLs7G88N3Mkyst1aMfu9TzxkV1/g2w+ysHxjzYN23GCPmqtVJH0FOClG/b8z6kPXiq946xWssrn7kbN+lWWrH8WXkNr4ev55JUUCB+rD0rpPiT5PuriWbxklxAWMst6dpU8jJr6J0a3a3tFTzFlKqu0Ka8J+Hlg174rhuMrhCZMHpXuWmTM08Sxxnqc88Vb2JkaV00nmeVKxO4jGD0rTe18mGOQyDZwWUd6p/Zz5xllI+Tnr3rTSNJLWSTqCPuenvVIgZfSxySRxWciBUTJz3PpWY0htWe2Z1USDdgDIU+lXbpI7KOEquSx5Y9DWfIEeJ5GVsBjlu5qmxFfTVaS/aQsrgHCqe9dLBGtpbubnDSRj90lZOgxowlkKYYn5Q3Wtmf9zp7TXG1pi+FB7CkgOLs7M6hrsr3CkKzZORXWDS7e3QmPb0wPaqmnKZb9vkGXHy+lXYJJIA6yqGWT5RjtS6jLf2CHyIzKA5A4ZelZq6Wk07KQSpPBxjFa9q7xuVZlWIL0x61Zc7cfu8fL+dDQGfbW8EJXZarIqMBz/FipZ4ft8s95JtXAAAPGD6Co5rgxrIquEwMgGrDwtGPJuFLq8e9SD0btTsBSBkFydgZoT8uR696p3FjHK7SSIk0CYyjc5q1AzxpyflVsY9SaRoUErb45I938Sng0mgMDUvBHhbVvNtrjTIZHPz7QvSuWvfgf4HluRJLYskgO4qD8tem2zQJcmSNkkdl2HnGKdfyG3jG+ISYPL7ucUIZ56PhP4KjeGVdPJaMZBbsa534k/DDwZLp0z22niG8uVI34/i7GvXL1DsRxkBx61z/iGF5dVgilZXCR5GKxr1HTg5I2w9L2tRRPjab4Y+LpLh4rfTJTGhIRyR83pT7X4R+OJ5G8zTQnGAd1fY8NsgbhRVgW6/3a814+p2R6yy+Hc+c/hn8NPFGia5p97cRoq20gc4bPGORXpUXh7U/tEsjQqiu5YKp4HNejrBxgLT/I9qcMxqx2sTLLaUt7nmz6DqecGFTx1quvhDU7g4do4hnOetenmIZxtqaO33DpVSzSu10JWVUE+p5xpfw5tUmEl1NJMe46A12ulaLa2SBLeBIx7CtiO3AYDFWUhA9zXJUrVKvxM7KdCnS+FFa2t0T7wq7GFBAUcU5Id1SJDtNSoltj06Uk6v5e4U/aeKkcfujVJEtmPJdlckDkVLY+ILVvkZsMOoNVp4laQ461i67pK3EReFmimHRlqoyaBxUjrzqVtJ8vmLzXJ/EB1uNLkt1Abd2rgrC88Q2fidLS+cGxb7smOc13GqLutcs27jrVtuUbk8vIzyweE7Nnlkjj8lphiQpxu5q9H4bf7T5y3rIfLCY29vzrpVhUHO3ilbg4HGKyVSa6nVGco7M5nUfHWvXBy+pTKrZB8n92B+VcR4z1i4utNlWS6km+Xblmz+NSSyq0ZViGX+Ek9K5XxpdN9kiVW5Y8nGOBX1NRKMXY+KptykrnZfBQJLrUxbMzQphlPoRXtuk7WcLGgUn7oA6V89fs/wA003iTUJEUlfLAcg9K98sDJbESJ2XjHQGuS9zqlua9qZJGAl+6D87etaTfMsnlsEQAc96peH591lNG0f7xmwpPSm6vLPHJBFGN4yFbH9apEFm3uIp3aCRhIEOQDVK6huN0skZBiK8RntWlBHEJmVY0Ea9fUmqWrMIZhKNxjGAFPHWgQaJG32qFpGJUDLqeordvbSC+ibzJiyN0HQrWXZWy3FyPLYj5ehNX3kWOCONlClScnuaaAiksvKaGCOUBYusg7iktUjaQ7MskZyAe/vVp4fOEaiPCsQevWnixmh1A2xPlt3HUYoSuMmubq12NP1bHA9Kj1C8MkK3MwVAQPlT0pf7KF06WkLLHhzvYnANZ+oRlJIoEYMoPAznpTsA25ZZpg6jawAwD6Vcup1YbN7EhBz6GqsFgpdbi5lYSyNxz2q5qQXydsMQZQPmYdSKXkBPbfZJ9N8uQFpkbI2etV7gSwzpGsjMm75c9BT7OOMSI1q3lFuzd6at+66mZpYo5EHByeFoAqtbLDKrRLHLIzhm7ZNTXc9vkxvAAD1BbkVZupN9ozIkQZ2LZBqraqNjmVU39N3amxEFyNwCxMAq8jmudhVptTlkYk4OMmtq9lxKY/uYTdnGM47VTsYjs8wj5mOSa8/HS91I9LLYe+5EiR7easpHkDFTxxZOSO1Txxc15Nj2rkEcO49KmW3qwsXFWYY91NQJcjOktARnFJFAVrcEKlORUZgXpitPZmftDOSLLZqxHCMVZEPOQOKesWKpUyXMqbDu4FOK8CrYh6HFDR4quQXOVH4FQvNhCCKtyqCKoXvyxMF5JpNWKTRz+o6ktreozA+WThj6VqEwzW4kVgwI61hXFpJIzeauVPXNYl9qd3osmxQZLcnp3WlF20ZTjfY1db0+Iq8nHHI+tZVzqUYtFWRsHpg1fhml1Z4bdWK+cevoK62x8P6XFEsE1nHcY6mRc5NbQpORz1a8adrnnkd1CyY3DNOZoTj5hXod34L8PXI408QE9TCdtYt38MrOSTNrqV5Avo3zU/qkgjjqb3PmhplDsqlSGBwMdK4/xbcCSVEJxsBGMd62nkZU++T6c964/xPN+8RueX2+9fQYj4T5zD/Ees/s52LQ2d/qMkTbJRtQ+uO9e12o2WxZeEPXPrXhn7O99eTQ3Nk8pMKHIU9hXtkEmHVWzsBzjtXEtjolubei253fePsM1PbOrztEzfOrdSOtVokkNm0lq2JA2RUyySNFDIkQMrNhiOlWiGy98sO4RgsSfmBpt5cC4u4raZVKbOBiltQyzyQMwErDIU1Rfzl1aNWwY0+8COaYi3ZIIZd7OzLn5R3q/CXmvCHgBTbhd1ZU80f8AacZVz5eOnrWmL1o8goFXjG7qKANG9jhLxw2xcSFOFHJGO9ZV1dlXjMczvcbsMTzxWnp2owpNPdXG6ORIiqbBnOapW9ukcYvLhRsdvxqkMmut1nF511OVDfMB0NCS20+xiqldvDD1pt1CL4BrjlABtz6VKdHeJxDE67UxJkHjHpSTEQwfZrm4NvlwY1z1qncm4ZmjikVWBwM+la929lBbmdNvmuQpIHX1qnf3NohCwJuyNpOOQTTuA21uLeG33XiyO6/K0i9AKpzws8plit3MUikqN33vQ1Wu4xZ6ZdXH2x2cOFEXrnvU8EkzWUMwMpVcAN6ZoQCwwMlkd0cgkLbRk8CtLT7R/sjQiSOMIpkJc5z7VCJpAyq0bTLu3EEVZhuCFlRLRTuY4Zu2aQzL1W6324WURPwNuOoFLY4aJcDjtUGqrsjm82NUJwFqzZMqxJjA4rz8b0PUy7ZmgijipUwKriVce9KswzXn2PTuW1Izip4nVeKz/tCgVG17GgyzgfjVJEM2fPFKsgPWudfWbOM8zrn2NLHrkbfcjlYeu01rGEnsjKVkdKrLTgVrEtdRklB228uPcVJ9uuCcJbSE59K1VKfYyco9zXZh2qJ2Hc1XgXULgDbblM92q1FpM8jASyn321aoSZm60V1Kk8qL3qoN1y5W3hZ8deK6m10i2iXDLvPqavQW8MK4jjVR7CrWHj1Zk8XbZHEzaJqMy5jgUfU1yHiPw/qcavJPZllAP3ea9hv7mG1hMkzhF6D3PpWfie5lDMoETfwkVX1WEiVjaiPMfh3Zm8vI3bIEA5+vpXpkdrGnO0ZrIs9Pg0m6uVt8KHkLYArQW4yo2ox+tVThyKxlWm6krlvaPYUD8T+FQpLM3SML+FP3yfxcVZlY+Bix28rhT2Irn/EcKMkZ2kFTn3relLbj83GRVC5tWuGlVjxt2ruPevVqw5o2OCnLldzvv2bYkeO/kcfNuAHvXuqr5UCzNEB6E+leXfs/20KeHpIWRVk8wgsBya9dTZOEUxMYoxivOtbQ7G76k+mxsYvOUjBONtWbffFMqqgX5vwNU7edlQtEnDKQo9DVuKVpY4ZJmCyJ19DQibFhpXhvGk+z5LcE/wCFNuLize6EnksFPDA9aLdpDOVbLKDu56VZdIXkdflJYZAqhFe3ihlAVYuCx2Bu1QTpItzh8FQRuB9KdH98QrIV2nIWrJtQ6STylkUcn3oAsQW7XV35sMYW2BG4Z5xUt9bwzMFaTa0Z3Kvaq9g0oMrQyAxMM81a2o0G6cYZlwuOtMCK3t1W3LyvuyeVB7UrCaGBpItyhzhB7U2ztPJXfNKT823HtU9/MPNWBGU8/kKEAQR200QkuFHydPTdWdo0VxcanNJcQhYCSFBHWtSOaOHZeSRholOCueppXvleJ4yipHgsuO1FgMvVraQE5th5O7K+9S219u094YY0RzgLjoKjv2na1jka7HlYPTrVLT1haVlAaQbQc5xzTQGnFLLEscdzMvmjOSBUclptjEzX2ATuwP61BNqUCXcm/wAkFhgZbNU7rXLeKEwPNCc8ZUdKLDINfvRbWhV5POy2dxGMCqtprNqIxmdOn94VR8RahDqipZQ/fdfLUhf1rR8OeBNOtYE+07pn7ljXNWoe0e9jtwtdU01YVtett22Ny59FGaljvL+4H+j2cp92GBXU6fodnCAtvZoo9SK2YdORQNwH0ArJYWC3OiWNfRHDRabq9wP30oiB7Lyau2/hV5CDIXYHu5rt4oYo+iqKlGf4VraMIR2RzTxE5bs5zT/C9nbqD5Ksc5ywrUj062j/AIQ34dK01iY/eanLCqj/ABq7sxcipFaoy48sY+lTx28Sfwgn0AqYL6c04Rs3tSuK4mVUDOB7ClDHGI1/GnrCq8t+tY3iDxZ4d0CJpNS1O3h2j7pcZ/KkBtR7sfNyaz/EOvaVoFg97ql5FBEozlmxmvB/iX+0tounQPb+H1NzP0344FfOHiXx740+Jmsi0eSfyWOdqg4A96iU0iZNRV5M92+JH7RWkRasq6RCb2WNtsak/Ln1r234aeJrnxD4OtNWurbyZ5UyyDkA18V3Xwu1D+yVm03T7ia+VlwxHX1r7C+EMc2m/D3TLO+j8q5jiAlX0NOnWUo3JpVFVjzRR1Sw5YyS43E5qU8D5QBVWW8XPAzVeS9k/hGKTqw7m/Ky6289XI+lMO0ffbP1NZslzM38WKhJZurE/jUe3j0Qch8TttjbaxJDYP1qLaCTuYD0BHJrpI/CGpSY3KoFM1Dwrd2lv5kj5YAngdPpXrzxdGC1kcMMJWltE3/hPrkGmM1tK21Sxxn1Ney6PqcJhEazKzMMjmvn3Q/Dsl1Zh97oSTyDg1rRW+saTIv2W8kIUdGOc15NXGUW7xeh6MMFVtaS1PcmuG+1xxqcbfmJXvWi7WkkP707SfQ14Xb+ONat5N17bsdpxuXuK1bX4gQTMY2Z1eTgbvWnCvCWzJnhpx3R7DDfQwwvagghh17gVJHJbqpeCQzN3yelecaX4z0dSsf26F5lHzbm4Nb1h4u8PoDMbqJd55VT0rdO5g4tHWQQs12GAwGHLHnFX3EbP9ldyyH+IHivO7j4keH7dpfKv0Vl6Rk8muWuPjboXnNBE7ArkhiMAmqJsz212tbWDhuCSoz6VJBPbPbpJncRwOeteReEfiEPGTG2kuIbZx8qKxAyK9CtvDuuXFvGI9QiCL0KjtVXQWsdJcTwwvulYbOM4qn9r05UmnLISrcFj2rOl8HaxM2ZdWkweoFSW3gCLJ+0XM0u7qC3WjTuBDd61pttA4urpQzNujUHgVknWr28YW+n27SeYMbsV10HgfS1IZog57bua2dP0K2syDFGox6Ck5ILHHWfhrXLiFN8yIw9uKtw+CbzB86+lG7rsOK9Bg2qMbcVPhWFT7RroPlPO7f4eacJPNmkmlf/AGnNadv4P0uIjbaqcdzzXYGJaTy6PayDkOfh8OaZFIJRbRhx0OKvR2ltH0QVoPGCOaaI1HapcmykrFdVH8KU7y3Yc8VY204LSuMrpEBUirU6x08KopXAgCGlEXdjS3E8NvGZJpFjUdSTivKfiX8dfB/hCKSNbxL68A4ihYHn3PalcEmz1ZmjjUszBR6muL8a/E/wj4UiZtQ1SLzAOI0YFj+FfHnxG/aQ8VeIpHtrCY2FsxICxHBI9zXkOp6tqGozl7u4llZuSSSaly7FqHc+jfir+1FfXXm2vhuP7LByBKeXP+FfPeqeOr/Xr9ptV1C4dmPVnJqlFpzXOAy8U9tCtY5PnUk1hVrRjH3mX7JyVloepfAHwzo/irxOYtQCTW0a7tpPU19YaD4J8M6So+wabbxkDGVQCvmL9la1gh8elVO1THjFfXktu0LgxtxUUoqpDmizKNJUfdeoRWlvEMJCi/hUoGBgDAqITMp5pwuI+/FDoyNlUQ8imkUqzRt0anjB6c1PK0PmTICtAWp9tKFppEtniTSRgHCisXxI2+wc4HArVfFZ2rrus5F9q8ypUvFnvQp2aMXwlI5gZOODW4bUSrlh0rF8NIFkdVrpYhhfWpoyvFDrQ94wLrT97lQoxWVd6NC5IZB7Y7V2EkJLBgODUZscoTjOapoSfc8+uvCkMoG0MvuDXqHg3wVplrosHmxb5NuSW5qpbWIeeKH1Ir0e2t0jtkjHZQK9LAJ6u55mZSVlFHml78P9JvL6W4aHBYnGKy/EHwx0eSyEcUARgOCBzXr8VrGBnFLLaRSJtZRXp3Z5Fj431uz1bwzrc0FtIxSM/KQea7f4ffHLX9AdIbm4eeIHlJT/AFrofH/h3z/EF3KseRmvO9Y8Lq27dB+IFeFXzKdGs4yjoe9Ry6NWjGSep9YeBPjX4b1yCNbydLadsZDHjNeo2F9ZX0IltbiOVD0KnNfm3Jo+oWMm+1lcAds113gz4qeKfCrLCZ5TGGBIYkjFdtDMKNbZnHWwFWn0P0A2inDNfOfgH9o3T7spBrMflknG8dK9t8OeMNB12FZLG+ikyM4DV2J32ONxa3Ogp601GVhlSCKdQIcGIp4b1qMUtADjgimHb3agsqj5mAFYXiDxXoOgx+ZqF7DEP9pqBm6GH8Kk075upworw/xb+0Z4R0hZFs3N3IvTZ0rw3x9+1T4iv0e30O3S0U5G/wC81LmRag2faWq69pGkwNNf6hBAijku4FeIfEr9p7wj4f8ANttHY6ldLkDy/ug+5r4t8Q+MfF3ieVn1HVLuYMeQzkD8hxWRDpMkh3SsSTWM68I7s2hhpPoelfEn4/8AjTxg8kIvHs7VicQwHHHua8ukbUb5y80jsSeSxzW1Z6OBjbFz9K1bXRpG/hI/CuGrmEEdtPAyZzmn6b+9DSEmugt7JWwFStmy8PyE8Rk1t2WgyrjjH4VxPMkdUMvsYdjp7bgdvGKkl0zfOc12VnpaoBvGasxadF5mRGPxrixWN542RvDBpbnPeGLq88M6lHqdipEiHnPcV7h4b+NsMsaR6lEUbGCe1eNeJZvJH2aMAEisW0RivJ5r18ooVHS5pPRnlY904z5UtT60s/iF4ev41Md3GGPbNWv7ds7gfubhGB96+SR5kZ3KzL7g4q9Z61q1oR5F5Jx2Y17Kg0ea1fY+q0vu6yfrVuDUnUZLZAr5r0n4karZkLcqXA713Xh74maddYjum8ssMc02jO0kez2esRSjhgcda0IruJx1FedeG9S06aRjDdKwc5xurqNq4BikyD6Gp9lFj52jy44x1qpe4aB19qcznFQzsSh+lfKylofYKOpn6HtSZx3raDGsPS8i6IrejXjmlQfuhWXvE0e5lz6U9VYp9afbqdmKlVfnFdSZyssaHbiTUEz/AA812PasHwxas87yAZHrXUpYTSQ7o9p9s17ODjameJjZXq2KvalHSrkemyswDuijvzUF4trb+YPtKkr1rqORI4TWLT7RezlUyc81kXei288aqyKCe4FdAbjdcz7GyrVGy42mvErJSkz36LlGCOD1vwcB80K7hjJritZ8MY3Boc/hXubjfxj2qlfabDKSjxrzXFUwkW7x0OuGIa0lqfNGp+HWhJaAsjCodH8SeIvDd15lrczJjupNe4a34VjkjZo1HXpiuE1nwtIpP7on8KiGJxGHfdBPC0a603Ow+H/7R2pWIjt9WHnoOCx619A+Efi/4X12xEy3iRvjlGODXw/qfhrDHCFD7VW0xNU0i6EkLuVHbNenRzWlPSWjPOrZZOOx+gD/ABG8NpG8jX0QCdctXnXjX9o/wvo5eKzY3Mg/u9K+SNS1fxBeGSOJ5EV/vdayYPDN9dPvmLsSea3nmFCC1kYQwFST2PXfGP7TPiPUHdNNUW6HIBHWvJfEfjXxT4lmL3t5PLnpljgVr2XgxuC0f6Vt2XhJFI3JXn1c6gtInfTyt9TzSPTb25O6aRzmtCz8OtkYiJ/CvVLXw3EoGIx+VaUOixqB8grgqZpVnsdtPAQjueaWXhuRiPkwK3LDwx0LLXf2+lJgfJ+lXodPwPljrjnWrT3OmNGEehx9n4chUAmP9K1LfQ4gPugV0sVhJ0K4FWY9Pb3rF0Zsu6RhW2kxIM4q4lhHj5VrajsWXohqUafL2Q/lWsKEhOSMQWK4+6KryWeDwK6iPTZP7h/KhtNk/wCeZ/KtXh2yfaI8W8bN9n1hVPeqlow3D0rR+KsRj14KcggVh2EnAzX12Xx5aEUfLY53ryZslQfpTTEpNNilBWpFZTXechF5ODTZ4VLcLg+oq1upw2miwENhf6nYOGtbp1x0BNddpHxM1qyi8ufc/GAQa5dY1Y0j2vpS5RHrjMozVaeQAHipZBk1WlXNfCSqH2ygitZHF0D71vpWBApFyPrXRRp8oHtWuHd0Z1lqTRE7eKlXIYUy3FSJ9+u2JxyRpaZqEluGiUAZ71tWWtrZ2Lbpgzsc/SuVBwTURy0orqhiJxVkznlh4Sd2jqj4j8yQKZCAeuBisa/ng3TLG0hMhyTms8ITMKlEe5qHXnLqCoQi9hbTap21LP146VGi4Y1KjBl2tUItiREqQc96W5bcQw9aa6hG25oJ5+tFwsRtHuAJ/Kqs9lb3IKsgz9KvtgqBULD5iRUSsXFM5LWvDcDqWRRmuYuPD6xyYaLj6V6fMpZcEVXnso5UHyjNcVbDRnsddOs47nm8WhRk/LCPyq/b6MAMCLH4V3NnpscRJZQasi1jB4QVzxwK6s0eJ7I4mHSG/wCedaX/AAj8yIreX19q35Y1UHCgVeguv3IUgHFaLC047i9tJrQ5218Ozv8Aw4rTt/C+AN7AVrJdN24p32iRurVrGnSj0IbqPqQQeH7NAN5Bqyml6en8NIJDnrUqMDWnNHoieSXVimzswMLGKX7LbDpGKcWFN30nIFAkjjgX/lmtS/uscItVC9NMvNCkDgWZdv8ACoqnOxA6CntNVeSQE1Vxcp4x8atKuPtq6gikoBzXn9hIBHk8V7Z8ULqFtNe22hmYYFeGXUM1uxXacV6uCxcLezk9UeVjcJK/PFbmklxg8GpVuPesD7UU6g04Xw969RVE9mea4NdDpEuBjrUqTZ71zkd8uR81WY7wZ61SkS0dNCcin+YQcVhwajtwM1Z+3K3Oaq5Nj22RRVaUCpXbNQvzX523c+6SKg4uB9a6C35A+lYbLiUfWty1b5F+ldOFe5jXRahXjFPZeajVsVIWyM13xZxNBxzUTHa1PWkZec1VxWFj5apEJDH0pI15zTwlNMLCnacetN78U9cKeeaaOtHOHKB5NBHIoelb7oNLmHyjwq7h9OaiZeeOKcrnGPelapcilEYy7gSeajAOasKeKT5cmpchqJGA22nYJHoacTzS9KOcfIV7mPvUUXSrE5yKpF9jVhVkbUolwNThJVHzvejzvesec25S/wCZT1mxWeJqPOqlMTianncdaaZuaz/OOMU4S+tVzk8poeZRkE1TWT3qRG4pqYnEmkzjiq7hqnU5p23dVc4uU8v8eq8mobTnFclcWKycMma9R8Vaek11u21zz6R6LXDVb5mdEUrHAz6FA/8ABVGfw4h+7Xo76O2OhqNtHfP3accRUjtIl0act0eXy+HJlPy1Xl0a8jHANerHSWH8NRSaTnqn6V0QzPER+0c8sBRl0PJmhvIzyrflQJ504ZTXps2jI2cxj8qzp9AiZv8AV/pXbTzuoviRzTyim9mepBGNW7ez3DJotoS7gAV0Vlpz+UDtNeRBXPTnKxzN9a+WQcVZtBlRWhr1k0UQdlIFUbThRW1J2ZnL3olkLUmzC0i9KcM5rsUjmcQVcUYz0px5pwXAxVXFYSIc09/u8Ui8GnHpRcVivk5pR1prcMaQNzU8xfKTMRgUm4YqrPNtqE3VS6g1TLxbmns24VnrdCnC6GCKXOPkLW7jrTTKqnrVJ7jmq0k7E9alzKUDTa4UHrTWuge9ZRdj1NIGPrU+0K5DSkuAR1qncyjqDULE1G2TWM6hpGA4yN60glb1qM9KVVNZcxrYnjkbPWpw1V4o+RVlVNUmQxwang01UNPC4NUmIVSQaswtkc1ABUsTU0xNFyHk1ZVapxNg1ZWWqUibGZrMIaUHFUPs6+lbF9+85qgwrCe5aIFt4+4FI1vH/dFTUnGagdiA2at2FMbT07irwcA0Fs0WQzJk09Mfdqq+moT0rdYAio9mamxVzc8HWUd7qKxyMQOvSvVF0uztoBtjDYHeiit4fCedi5NTSRxvxCZTp6xrGqgN2rhrPriiilR+I6or3DQReBTqKK7UYjh1p4+7RRVokYaaTRRSAglbk1CzHcKKKk0RTvHO6qzMcUUVjLc1jsIGOakDHFFFTcYhNM70UUDG55pQeaKKhlId2pDRRWTKQgHNPQc0UUkMtxKMVMAMUUVaIY5elNY0UU0Aganp1oopiLKdKdmiigkbIxxVWXrRRUstER60zvRRWbGKetLRRQhgTSKcmiigR//Z"/>
          <p:cNvSpPr>
            <a:spLocks noChangeAspect="1" noChangeArrowheads="1"/>
          </p:cNvSpPr>
          <p:nvPr/>
        </p:nvSpPr>
        <p:spPr bwMode="auto">
          <a:xfrm>
            <a:off x="5015246" y="1354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34" name="Picture 10" descr="COVID-19: más del 10% de contagios, de personas asintomáticas - BM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46" y="3036500"/>
            <a:ext cx="2378725" cy="15858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Niños para presentacion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2" y="2919"/>
            <a:ext cx="4291584" cy="683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846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EBB2A88-C481-44E1-B0E7-17201FF910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02872"/>
            <a:ext cx="2392545" cy="455128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11CAF1E-5C64-43BC-BD37-6EC5B1CD6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251733"/>
              </p:ext>
            </p:extLst>
          </p:nvPr>
        </p:nvGraphicFramePr>
        <p:xfrm>
          <a:off x="4566276" y="119820"/>
          <a:ext cx="6406523" cy="661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06523">
                  <a:extLst>
                    <a:ext uri="{9D8B030D-6E8A-4147-A177-3AD203B41FA5}">
                      <a16:colId xmlns:a16="http://schemas.microsoft.com/office/drawing/2014/main" val="4115884140"/>
                    </a:ext>
                  </a:extLst>
                </a:gridCol>
              </a:tblGrid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COOPERATIVA DE COLOMBIA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4221473861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COLEGIO MAYOR DE NUESTRA SEÑORA DEL ROSARIO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657168080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PONTIFICIA BOLIVARIANA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034947838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NACIONAL ABIERTA Y A DISTANCIA UNAD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2516802868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MILITAR-NUEVA GRANADA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553907167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INDUSTRIAL DE SANTANDER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2086577661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EAN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2455449069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EAFIT-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2979842086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CORPORACIÓN UNIVERSITARIA IBEROAMERICANA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4271522822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DE MANIZALES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418105718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AUTÓNOMA DE OCCIDENTE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638627525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DE LA SABANA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244523073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SANTO TOMAS DE AQUINO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2083574548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CATOLICA DE ORIENTE -UCO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1718142874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AUTÓNOMA DEL CARIBE- UNIAUTONOMA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4294685301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UNIVERSIDAD AUTÓNOMA DE BUCARAMANGA-UNAB-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4212195821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TECNOLÓGICA FITEC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1772405299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PONTIFICIA UNIVERSIDAD JAVERIANA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667331244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POLITÉCNICO GRANCOLOMBIANO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1612890965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INSTITUCIÓN UNIVERSITARIA DIGITAL DE ANTIOQUIA -IU. DIGITAL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790858299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FUNDACIÓN UNIVERSITARIA-CEIPA-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2583631134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FUNDACIÓN UNIVERSITARIA LOS LIBERTADORES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578322153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FUNDACIÓN UNIVERSITARIA JUAN N. CORPAS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1737957301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FUNDACIÓN UNIVERSITARIA HORIZONTE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753152296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FUNDACIÓN UNIVERSITARIA DEL ÁREA ANDINA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4136611545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UNIVERSIDAD CATOLICA DEL NORTE</a:t>
                      </a: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664526904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CORPORACIÓN UNIVERSITARIA MINUTO DE DIOS -UNIMINUTO-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353540101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CORPORACIÓN UNIVERSITARIA DE ASTURIAS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325090371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CORPORACIÓN UNIVERSIDAD PILOTO DE COLOMBIA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387857436"/>
                  </a:ext>
                </a:extLst>
              </a:tr>
              <a:tr h="14504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UNIVERSITARIA VIRTUAL INTERNACIONAL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2" marR="7252" marT="7252" marB="0" anchor="b"/>
                </a:tc>
                <a:extLst>
                  <a:ext uri="{0D108BD9-81ED-4DB2-BD59-A6C34878D82A}">
                    <a16:rowId xmlns:a16="http://schemas.microsoft.com/office/drawing/2014/main" val="702823654"/>
                  </a:ext>
                </a:extLst>
              </a:tr>
            </a:tbl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0CC3EAAC-167F-49EE-9893-CA3FBB2F7812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Estrategias MEN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02EAB43-7ABC-41E0-840F-72940E6CCE59}"/>
              </a:ext>
            </a:extLst>
          </p:cNvPr>
          <p:cNvSpPr txBox="1"/>
          <p:nvPr/>
        </p:nvSpPr>
        <p:spPr>
          <a:xfrm>
            <a:off x="256082" y="761472"/>
            <a:ext cx="1071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436CB7"/>
                </a:solidFill>
              </a:rPr>
              <a:t>IES Aliadas (30)</a:t>
            </a:r>
            <a:endParaRPr lang="es-CO" dirty="0">
              <a:solidFill>
                <a:srgbClr val="436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9691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ángulo 49">
            <a:extLst>
              <a:ext uri="{FF2B5EF4-FFF2-40B4-BE49-F238E27FC236}">
                <a16:creationId xmlns:a16="http://schemas.microsoft.com/office/drawing/2014/main" id="{10C41503-5C97-4003-A806-69FE06423AE8}"/>
              </a:ext>
            </a:extLst>
          </p:cNvPr>
          <p:cNvSpPr/>
          <p:nvPr/>
        </p:nvSpPr>
        <p:spPr>
          <a:xfrm>
            <a:off x="543247" y="2308857"/>
            <a:ext cx="11239022" cy="1678527"/>
          </a:xfrm>
          <a:prstGeom prst="rect">
            <a:avLst/>
          </a:prstGeom>
          <a:solidFill>
            <a:srgbClr val="F6F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3F9DA61-F89B-44EC-9371-300CA5E38307}"/>
              </a:ext>
            </a:extLst>
          </p:cNvPr>
          <p:cNvSpPr txBox="1"/>
          <p:nvPr/>
        </p:nvSpPr>
        <p:spPr>
          <a:xfrm>
            <a:off x="7458758" y="233573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75BC9A3B-1728-4C3B-B5E7-6CBFCBB3B7CC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84E3B13-88D3-428D-B71A-7561DBFF8768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Estrategias MEN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6A8BE53-0240-4BD8-A704-EB362691A6F1}"/>
              </a:ext>
            </a:extLst>
          </p:cNvPr>
          <p:cNvSpPr txBox="1"/>
          <p:nvPr/>
        </p:nvSpPr>
        <p:spPr>
          <a:xfrm>
            <a:off x="256082" y="761472"/>
            <a:ext cx="1071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436CB7"/>
                </a:solidFill>
              </a:rPr>
              <a:t>Plan de Salud Mental</a:t>
            </a:r>
            <a:endParaRPr lang="es-CO" dirty="0">
              <a:solidFill>
                <a:srgbClr val="436CB7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43B8CFC-AC1C-46E5-BE0D-511DBDAE4C62}"/>
              </a:ext>
            </a:extLst>
          </p:cNvPr>
          <p:cNvSpPr/>
          <p:nvPr/>
        </p:nvSpPr>
        <p:spPr>
          <a:xfrm>
            <a:off x="781060" y="2610734"/>
            <a:ext cx="48377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srgbClr val="436C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 de prevención para mitigar los problemas de salud mental y promover hábitos saludables en los estudiantes, profesores y todos aquellos que hacen parte de la educación del </a:t>
            </a:r>
            <a:r>
              <a:rPr lang="es-CO" sz="2000" b="1" dirty="0">
                <a:solidFill>
                  <a:srgbClr val="436C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</a:t>
            </a:r>
            <a:r>
              <a:rPr lang="es-CO" sz="1600" dirty="0">
                <a:solidFill>
                  <a:srgbClr val="436C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DAFF80CB-F95E-4C1E-9A06-4E9CAEFF4B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0" t="24283" b="9070"/>
          <a:stretch/>
        </p:blipFill>
        <p:spPr>
          <a:xfrm>
            <a:off x="8727904" y="3665670"/>
            <a:ext cx="2846755" cy="152217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149894D-B692-4C2F-912F-D3786CAE8FFD}"/>
              </a:ext>
            </a:extLst>
          </p:cNvPr>
          <p:cNvSpPr/>
          <p:nvPr/>
        </p:nvSpPr>
        <p:spPr>
          <a:xfrm>
            <a:off x="6334127" y="2631599"/>
            <a:ext cx="52540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solidFill>
                  <a:srgbClr val="436C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partir de material pedagógico en línea (talleres, podcast y videos) la comunidad educativa tendrá acceso a través de la plataforma Aprender Digital, </a:t>
            </a:r>
            <a:endParaRPr lang="es-CO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907BE7A-9790-45C9-A033-746078CF9C2A}"/>
              </a:ext>
            </a:extLst>
          </p:cNvPr>
          <p:cNvSpPr txBox="1"/>
          <p:nvPr/>
        </p:nvSpPr>
        <p:spPr>
          <a:xfrm>
            <a:off x="2015121" y="7447558"/>
            <a:ext cx="1173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436CB7"/>
                </a:solidFill>
              </a:rPr>
              <a:t>Aliado</a:t>
            </a:r>
            <a:endParaRPr lang="es-CO" dirty="0">
              <a:solidFill>
                <a:srgbClr val="436CB7"/>
              </a:solidFill>
            </a:endParaRPr>
          </a:p>
        </p:txBody>
      </p:sp>
      <p:pic>
        <p:nvPicPr>
          <p:cNvPr id="2050" name="Picture 2" descr="ASCOFAPSI (@ASCOFAPSI) | Twitter">
            <a:extLst>
              <a:ext uri="{FF2B5EF4-FFF2-40B4-BE49-F238E27FC236}">
                <a16:creationId xmlns:a16="http://schemas.microsoft.com/office/drawing/2014/main" id="{EC4154AE-B2FD-47C9-9BFC-1FC58A16A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1" b="18352"/>
          <a:stretch/>
        </p:blipFill>
        <p:spPr bwMode="auto">
          <a:xfrm>
            <a:off x="1708185" y="5435808"/>
            <a:ext cx="2143125" cy="134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d TTU propone que recursos del SENA financien programas TyT de ...">
            <a:extLst>
              <a:ext uri="{FF2B5EF4-FFF2-40B4-BE49-F238E27FC236}">
                <a16:creationId xmlns:a16="http://schemas.microsoft.com/office/drawing/2014/main" id="{B01305CB-4284-435E-8DB1-95FB7A0FC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787" y="5767985"/>
            <a:ext cx="1638001" cy="109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A2E66216-E56F-48C0-8967-34990636FC88}"/>
              </a:ext>
            </a:extLst>
          </p:cNvPr>
          <p:cNvSpPr txBox="1"/>
          <p:nvPr/>
        </p:nvSpPr>
        <p:spPr>
          <a:xfrm>
            <a:off x="5059419" y="5382679"/>
            <a:ext cx="1596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436CB7"/>
                </a:solidFill>
              </a:rPr>
              <a:t>Apoyo</a:t>
            </a:r>
            <a:endParaRPr lang="es-CO" dirty="0">
              <a:solidFill>
                <a:srgbClr val="436CB7"/>
              </a:solidFill>
            </a:endParaRPr>
          </a:p>
        </p:txBody>
      </p:sp>
      <p:pic>
        <p:nvPicPr>
          <p:cNvPr id="2054" name="Picture 6" descr="ASCUN">
            <a:extLst>
              <a:ext uri="{FF2B5EF4-FFF2-40B4-BE49-F238E27FC236}">
                <a16:creationId xmlns:a16="http://schemas.microsoft.com/office/drawing/2014/main" id="{BD106F00-6CAF-40C4-B186-5B44BD2D57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1" b="19669"/>
          <a:stretch/>
        </p:blipFill>
        <p:spPr bwMode="auto">
          <a:xfrm>
            <a:off x="5130720" y="5943912"/>
            <a:ext cx="1899046" cy="65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istema Universitario Estatal - Wikipedia, la enciclopedia libre">
            <a:extLst>
              <a:ext uri="{FF2B5EF4-FFF2-40B4-BE49-F238E27FC236}">
                <a16:creationId xmlns:a16="http://schemas.microsoft.com/office/drawing/2014/main" id="{DA6688C5-AC58-4042-AC93-C01BF13C4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766" y="5740418"/>
            <a:ext cx="1656130" cy="103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cuerdo REDTTU-FODESEP – REDTTU">
            <a:extLst>
              <a:ext uri="{FF2B5EF4-FFF2-40B4-BE49-F238E27FC236}">
                <a16:creationId xmlns:a16="http://schemas.microsoft.com/office/drawing/2014/main" id="{01AF38CB-1B66-4F6F-A089-6E5C85F0F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788" y="5764144"/>
            <a:ext cx="1289954" cy="8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E90EB45E-F0E3-4263-9262-0CDC8FD506D6}"/>
              </a:ext>
            </a:extLst>
          </p:cNvPr>
          <p:cNvSpPr txBox="1"/>
          <p:nvPr/>
        </p:nvSpPr>
        <p:spPr>
          <a:xfrm>
            <a:off x="1243966" y="5382679"/>
            <a:ext cx="4269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3F65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>
                <a:solidFill>
                  <a:srgbClr val="436CB7"/>
                </a:solidFill>
              </a:rPr>
              <a:t>Aliado</a:t>
            </a:r>
            <a:endParaRPr lang="es-CO" dirty="0">
              <a:solidFill>
                <a:srgbClr val="436CB7"/>
              </a:solidFill>
            </a:endParaRPr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7CFE2FD0-BA50-4148-A0D3-E4F88ED1F61C}"/>
              </a:ext>
            </a:extLst>
          </p:cNvPr>
          <p:cNvCxnSpPr>
            <a:cxnSpLocks/>
          </p:cNvCxnSpPr>
          <p:nvPr/>
        </p:nvCxnSpPr>
        <p:spPr>
          <a:xfrm>
            <a:off x="5826444" y="2299127"/>
            <a:ext cx="0" cy="1688257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9E97BA99-FB66-4FA8-9672-EDE14F547D9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442" t="26018" r="18484" b="21473"/>
          <a:stretch/>
        </p:blipFill>
        <p:spPr>
          <a:xfrm>
            <a:off x="4446587" y="1086108"/>
            <a:ext cx="2822573" cy="132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0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75BC9A3B-1728-4C3B-B5E7-6CBFCBB3B7CC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84E3B13-88D3-428D-B71A-7561DBFF8768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Estrategias MEN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pic>
        <p:nvPicPr>
          <p:cNvPr id="3" name="Imagen 2" descr="Captura de pantalla de un celular con texto e imágenes&#10;&#10;Descripción generada automáticamente">
            <a:extLst>
              <a:ext uri="{FF2B5EF4-FFF2-40B4-BE49-F238E27FC236}">
                <a16:creationId xmlns:a16="http://schemas.microsoft.com/office/drawing/2014/main" id="{790D3348-06EA-43C8-B687-9186FE8A9D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341"/>
          <a:stretch/>
        </p:blipFill>
        <p:spPr>
          <a:xfrm>
            <a:off x="-1" y="963013"/>
            <a:ext cx="12188671" cy="589498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C595300-34FC-4A4A-BED8-3A6DD94B4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9094" y="76606"/>
            <a:ext cx="3407860" cy="74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62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de un celular con letras&#10;&#10;Descripción generada automáticamente">
            <a:extLst>
              <a:ext uri="{FF2B5EF4-FFF2-40B4-BE49-F238E27FC236}">
                <a16:creationId xmlns:a16="http://schemas.microsoft.com/office/drawing/2014/main" id="{827FA616-716E-49DC-89A5-38A9ABADC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6287"/>
            <a:ext cx="12192000" cy="6101713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6A2D61F0-2EF1-449C-97F6-882A2FDBF422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A5EE714C-45AE-4FEC-812B-5A343D4F89D7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Estrategias MEN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18123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ángulo 107">
            <a:extLst>
              <a:ext uri="{FF2B5EF4-FFF2-40B4-BE49-F238E27FC236}">
                <a16:creationId xmlns:a16="http://schemas.microsoft.com/office/drawing/2014/main" id="{FF6754CF-30AB-7142-B989-9EC4A98B7642}"/>
              </a:ext>
            </a:extLst>
          </p:cNvPr>
          <p:cNvSpPr/>
          <p:nvPr/>
        </p:nvSpPr>
        <p:spPr>
          <a:xfrm>
            <a:off x="936259" y="4430532"/>
            <a:ext cx="10157531" cy="2071066"/>
          </a:xfrm>
          <a:prstGeom prst="rect">
            <a:avLst/>
          </a:prstGeom>
          <a:solidFill>
            <a:srgbClr val="F6F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41C7C724-59A5-9A4C-B7BA-F67F9026A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517" y="2624413"/>
            <a:ext cx="2344464" cy="56063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72912CA-FD55-8341-86E4-7F23AC19A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987" y="1743344"/>
            <a:ext cx="1117973" cy="40207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3986DB5-2E6E-F140-82EB-49F082F29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9598" y="1715518"/>
            <a:ext cx="1511803" cy="39733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965DC751-BE2F-B54A-BDFC-74578E9D6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4695" y="4969095"/>
            <a:ext cx="1103645" cy="309795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A257439-6C37-EB49-8D0C-D7899366F8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0645" y="4970099"/>
            <a:ext cx="984714" cy="308930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8F081927-353B-DA43-BF92-EC7651122A91}"/>
              </a:ext>
            </a:extLst>
          </p:cNvPr>
          <p:cNvSpPr txBox="1"/>
          <p:nvPr/>
        </p:nvSpPr>
        <p:spPr>
          <a:xfrm>
            <a:off x="1443850" y="912521"/>
            <a:ext cx="3239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7200" b="1" dirty="0">
                <a:solidFill>
                  <a:srgbClr val="14417C"/>
                </a:solidFill>
                <a:latin typeface="Myriad Condensed" pitchFamily="2" charset="77"/>
              </a:rPr>
              <a:t>103.975</a:t>
            </a:r>
            <a:endParaRPr lang="es-CO" sz="9600" b="1" dirty="0">
              <a:solidFill>
                <a:srgbClr val="14417C"/>
              </a:solidFill>
              <a:latin typeface="Myriad Condensed" pitchFamily="2" charset="77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D546E951-B012-E340-8031-7CFEBAA76675}"/>
              </a:ext>
            </a:extLst>
          </p:cNvPr>
          <p:cNvSpPr txBox="1"/>
          <p:nvPr/>
        </p:nvSpPr>
        <p:spPr>
          <a:xfrm>
            <a:off x="1213452" y="5174096"/>
            <a:ext cx="12586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solidFill>
                  <a:srgbClr val="14417C"/>
                </a:solidFill>
                <a:latin typeface="Myriad Condensed" pitchFamily="2" charset="77"/>
              </a:rPr>
              <a:t>47%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7B504C0D-5BEC-6443-B17D-34A69EBD58AD}"/>
              </a:ext>
            </a:extLst>
          </p:cNvPr>
          <p:cNvSpPr txBox="1"/>
          <p:nvPr/>
        </p:nvSpPr>
        <p:spPr>
          <a:xfrm>
            <a:off x="3248958" y="5190706"/>
            <a:ext cx="12586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solidFill>
                  <a:srgbClr val="14417C"/>
                </a:solidFill>
                <a:latin typeface="Myriad Condensed" pitchFamily="2" charset="77"/>
              </a:rPr>
              <a:t>53%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54E0AEB-D1D3-AD42-954A-880C0C79EA87}"/>
              </a:ext>
            </a:extLst>
          </p:cNvPr>
          <p:cNvSpPr txBox="1"/>
          <p:nvPr/>
        </p:nvSpPr>
        <p:spPr>
          <a:xfrm>
            <a:off x="936259" y="3170929"/>
            <a:ext cx="43460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4400" b="1" dirty="0">
                <a:solidFill>
                  <a:srgbClr val="14417C"/>
                </a:solidFill>
                <a:latin typeface="Myriad Condensed" pitchFamily="2" charset="77"/>
              </a:rPr>
              <a:t>$145.121.832.676</a:t>
            </a:r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6A786551-5EA6-8D46-9E5A-FC6ADF93A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3472" y="4526627"/>
            <a:ext cx="1451764" cy="1785798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29F74A97-FCD7-6945-9E00-A675CA9F6A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4874" y="4513528"/>
            <a:ext cx="1058329" cy="354928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B9BC778C-68E6-7C4A-958E-745C0E06E7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1232" y="5525138"/>
            <a:ext cx="1008958" cy="290927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A101405C-279B-2743-995C-002B3EF45C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4850" y="4891797"/>
            <a:ext cx="1238483" cy="294558"/>
          </a:xfrm>
          <a:prstGeom prst="rect">
            <a:avLst/>
          </a:prstGeom>
        </p:spPr>
      </p:pic>
      <p:sp>
        <p:nvSpPr>
          <p:cNvPr id="97" name="CuadroTexto 96">
            <a:extLst>
              <a:ext uri="{FF2B5EF4-FFF2-40B4-BE49-F238E27FC236}">
                <a16:creationId xmlns:a16="http://schemas.microsoft.com/office/drawing/2014/main" id="{D899E882-C221-8A4D-A9B5-D70238426A9D}"/>
              </a:ext>
            </a:extLst>
          </p:cNvPr>
          <p:cNvSpPr txBox="1"/>
          <p:nvPr/>
        </p:nvSpPr>
        <p:spPr>
          <a:xfrm>
            <a:off x="6378995" y="5039076"/>
            <a:ext cx="12586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rgbClr val="14417C"/>
                </a:solidFill>
                <a:latin typeface="Myriad Condensed" pitchFamily="2" charset="77"/>
              </a:rPr>
              <a:t>5</a:t>
            </a:r>
            <a:r>
              <a:rPr lang="es-CO" sz="4800" b="1" dirty="0">
                <a:solidFill>
                  <a:srgbClr val="14417C"/>
                </a:solidFill>
                <a:latin typeface="Myriad Condensed" pitchFamily="2" charset="77"/>
              </a:rPr>
              <a:t>5%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F493B5E0-3876-D147-92CB-BE45D21468C3}"/>
              </a:ext>
            </a:extLst>
          </p:cNvPr>
          <p:cNvSpPr txBox="1"/>
          <p:nvPr/>
        </p:nvSpPr>
        <p:spPr>
          <a:xfrm>
            <a:off x="9530687" y="4587290"/>
            <a:ext cx="12586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solidFill>
                  <a:srgbClr val="14417C"/>
                </a:solidFill>
                <a:latin typeface="Myriad Condensed" pitchFamily="2" charset="77"/>
              </a:rPr>
              <a:t>23%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EC971FD7-A970-AA4D-A859-53E847AFD5A2}"/>
              </a:ext>
            </a:extLst>
          </p:cNvPr>
          <p:cNvSpPr txBox="1"/>
          <p:nvPr/>
        </p:nvSpPr>
        <p:spPr>
          <a:xfrm>
            <a:off x="9381569" y="5670601"/>
            <a:ext cx="9460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solidFill>
                  <a:srgbClr val="14417C"/>
                </a:solidFill>
                <a:latin typeface="Myriad Condensed" pitchFamily="2" charset="77"/>
              </a:rPr>
              <a:t>3%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88727A9E-47AC-E947-9D77-1815F522FF53}"/>
              </a:ext>
            </a:extLst>
          </p:cNvPr>
          <p:cNvSpPr txBox="1"/>
          <p:nvPr/>
        </p:nvSpPr>
        <p:spPr>
          <a:xfrm>
            <a:off x="6401599" y="2421745"/>
            <a:ext cx="16193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>
                <a:solidFill>
                  <a:srgbClr val="14417C"/>
                </a:solidFill>
                <a:latin typeface="Myriad Condensed" pitchFamily="2" charset="77"/>
              </a:rPr>
              <a:t>96.516</a:t>
            </a:r>
          </a:p>
        </p:txBody>
      </p: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FD0007E4-5EE1-9D47-9598-B441413A12A4}"/>
              </a:ext>
            </a:extLst>
          </p:cNvPr>
          <p:cNvSpPr txBox="1"/>
          <p:nvPr/>
        </p:nvSpPr>
        <p:spPr>
          <a:xfrm>
            <a:off x="9265934" y="2351670"/>
            <a:ext cx="1359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>
                <a:solidFill>
                  <a:srgbClr val="14417C"/>
                </a:solidFill>
                <a:latin typeface="Myriad Condensed" pitchFamily="2" charset="77"/>
              </a:rPr>
              <a:t>7.459</a:t>
            </a:r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CB7D8D96-4D1E-4374-8166-FCFEB9608850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Rectángulo 52">
            <a:extLst>
              <a:ext uri="{FF2B5EF4-FFF2-40B4-BE49-F238E27FC236}">
                <a16:creationId xmlns:a16="http://schemas.microsoft.com/office/drawing/2014/main" id="{CD78B445-C03A-4742-AEF5-110AF6397ACE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Estrategias MEN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4D2DC1BF-CD11-4ED9-AC4C-4F816C69F4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9094" y="76606"/>
            <a:ext cx="3407860" cy="74297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FB0D53E-5788-4383-9162-87990D333637}"/>
              </a:ext>
            </a:extLst>
          </p:cNvPr>
          <p:cNvSpPr txBox="1"/>
          <p:nvPr/>
        </p:nvSpPr>
        <p:spPr>
          <a:xfrm>
            <a:off x="1571860" y="1835449"/>
            <a:ext cx="31537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14417C"/>
                </a:solidFill>
                <a:latin typeface="Myriad Condensed" pitchFamily="2" charset="77"/>
              </a:rPr>
              <a:t>Estudiantes</a:t>
            </a:r>
            <a:endParaRPr lang="es-CO" sz="4400" b="1" dirty="0">
              <a:solidFill>
                <a:srgbClr val="14417C"/>
              </a:solidFill>
              <a:latin typeface="Myriad Condensed" pitchFamily="2" charset="77"/>
            </a:endParaRPr>
          </a:p>
        </p:txBody>
      </p: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C900C244-60B2-4C50-B60C-C93CA5940172}"/>
              </a:ext>
            </a:extLst>
          </p:cNvPr>
          <p:cNvCxnSpPr>
            <a:cxnSpLocks/>
          </p:cNvCxnSpPr>
          <p:nvPr/>
        </p:nvCxnSpPr>
        <p:spPr>
          <a:xfrm>
            <a:off x="5847916" y="1149178"/>
            <a:ext cx="0" cy="2779505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64" name="Imagen 63">
            <a:extLst>
              <a:ext uri="{FF2B5EF4-FFF2-40B4-BE49-F238E27FC236}">
                <a16:creationId xmlns:a16="http://schemas.microsoft.com/office/drawing/2014/main" id="{494AD2A6-9F7D-4913-9556-F66EB3A959A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50898"/>
          <a:stretch/>
        </p:blipFill>
        <p:spPr>
          <a:xfrm>
            <a:off x="905280" y="4358909"/>
            <a:ext cx="2843362" cy="38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9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124233" y="0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6824207-9A0C-604F-B5A1-4B5EBD4CAAD7}"/>
              </a:ext>
            </a:extLst>
          </p:cNvPr>
          <p:cNvSpPr txBox="1"/>
          <p:nvPr/>
        </p:nvSpPr>
        <p:spPr>
          <a:xfrm>
            <a:off x="7394598" y="210538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b="1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>
            <a:off x="5213350" y="416758"/>
            <a:ext cx="4172857" cy="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3783398" y="109255"/>
            <a:ext cx="48931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  <a:cs typeface="Arial" panose="020B0604020202020204" pitchFamily="34" charset="0"/>
              </a:rPr>
              <a:t>Medidas IES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graphicFrame>
        <p:nvGraphicFramePr>
          <p:cNvPr id="2" name="Diagrama 1"/>
          <p:cNvGraphicFramePr/>
          <p:nvPr/>
        </p:nvGraphicFramePr>
        <p:xfrm>
          <a:off x="3305240" y="1593432"/>
          <a:ext cx="3115697" cy="538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561" y="6189266"/>
            <a:ext cx="3515439" cy="66873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9"/>
          <a:srcRect l="4893"/>
          <a:stretch/>
        </p:blipFill>
        <p:spPr>
          <a:xfrm flipH="1">
            <a:off x="-3" y="22302"/>
            <a:ext cx="3468032" cy="6835698"/>
          </a:xfrm>
          <a:prstGeom prst="rect">
            <a:avLst/>
          </a:prstGeom>
        </p:spPr>
      </p:pic>
      <p:sp>
        <p:nvSpPr>
          <p:cNvPr id="11" name="Pentágono 10"/>
          <p:cNvSpPr/>
          <p:nvPr/>
        </p:nvSpPr>
        <p:spPr>
          <a:xfrm>
            <a:off x="5821661" y="769673"/>
            <a:ext cx="3849851" cy="497479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UNIVERSIDADES</a:t>
            </a:r>
            <a:endParaRPr lang="en-US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a 9"/>
          <p:cNvGraphicFramePr/>
          <p:nvPr/>
        </p:nvGraphicFramePr>
        <p:xfrm>
          <a:off x="6526823" y="1726352"/>
          <a:ext cx="2399996" cy="4270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2" name="Diagrama 11"/>
          <p:cNvGraphicFramePr/>
          <p:nvPr/>
        </p:nvGraphicFramePr>
        <p:xfrm>
          <a:off x="9423517" y="1895705"/>
          <a:ext cx="2524910" cy="4103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33" name="Elipse 32"/>
          <p:cNvSpPr/>
          <p:nvPr/>
        </p:nvSpPr>
        <p:spPr>
          <a:xfrm>
            <a:off x="6687125" y="1551430"/>
            <a:ext cx="523252" cy="541944"/>
          </a:xfrm>
          <a:prstGeom prst="ellipse">
            <a:avLst/>
          </a:prstGeom>
          <a:solidFill>
            <a:srgbClr val="9C28B1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060" y="1622768"/>
            <a:ext cx="351381" cy="379778"/>
          </a:xfrm>
          <a:prstGeom prst="rect">
            <a:avLst/>
          </a:prstGeom>
        </p:spPr>
      </p:pic>
      <p:sp>
        <p:nvSpPr>
          <p:cNvPr id="35" name="Elipse 34"/>
          <p:cNvSpPr/>
          <p:nvPr/>
        </p:nvSpPr>
        <p:spPr>
          <a:xfrm>
            <a:off x="4121624" y="1545581"/>
            <a:ext cx="523252" cy="541944"/>
          </a:xfrm>
          <a:prstGeom prst="ellipse">
            <a:avLst/>
          </a:prstGeom>
          <a:solidFill>
            <a:srgbClr val="F8921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923" y="1675353"/>
            <a:ext cx="290654" cy="286011"/>
          </a:xfrm>
          <a:prstGeom prst="rect">
            <a:avLst/>
          </a:prstGeom>
        </p:spPr>
      </p:pic>
      <p:sp>
        <p:nvSpPr>
          <p:cNvPr id="37" name="Elipse 36"/>
          <p:cNvSpPr/>
          <p:nvPr/>
        </p:nvSpPr>
        <p:spPr>
          <a:xfrm>
            <a:off x="9860209" y="1580732"/>
            <a:ext cx="523252" cy="541944"/>
          </a:xfrm>
          <a:prstGeom prst="ellipse">
            <a:avLst/>
          </a:prstGeom>
          <a:solidFill>
            <a:srgbClr val="4E1358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269" y="1685191"/>
            <a:ext cx="218584" cy="333026"/>
          </a:xfrm>
          <a:prstGeom prst="rect">
            <a:avLst/>
          </a:prstGeom>
        </p:spPr>
      </p:pic>
      <p:sp>
        <p:nvSpPr>
          <p:cNvPr id="39" name="Pentágono 38"/>
          <p:cNvSpPr/>
          <p:nvPr/>
        </p:nvSpPr>
        <p:spPr>
          <a:xfrm>
            <a:off x="4502602" y="1545581"/>
            <a:ext cx="1628175" cy="558689"/>
          </a:xfrm>
          <a:prstGeom prst="homePlate">
            <a:avLst>
              <a:gd name="adj" fmla="val 0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ACADÉMICAS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Pentágono 39"/>
          <p:cNvSpPr/>
          <p:nvPr/>
        </p:nvSpPr>
        <p:spPr>
          <a:xfrm>
            <a:off x="7234219" y="1551430"/>
            <a:ext cx="1628175" cy="558689"/>
          </a:xfrm>
          <a:prstGeom prst="homePlate">
            <a:avLst>
              <a:gd name="adj" fmla="val 0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TECNOLÓGICAS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Pentágono 40"/>
          <p:cNvSpPr/>
          <p:nvPr/>
        </p:nvSpPr>
        <p:spPr>
          <a:xfrm>
            <a:off x="10445920" y="1534685"/>
            <a:ext cx="1136583" cy="558689"/>
          </a:xfrm>
          <a:prstGeom prst="homePlate">
            <a:avLst>
              <a:gd name="adj" fmla="val 0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BIENESTAR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Conector recto 41"/>
          <p:cNvCxnSpPr/>
          <p:nvPr/>
        </p:nvCxnSpPr>
        <p:spPr>
          <a:xfrm>
            <a:off x="6322431" y="2676292"/>
            <a:ext cx="0" cy="3044283"/>
          </a:xfrm>
          <a:prstGeom prst="line">
            <a:avLst/>
          </a:prstGeom>
          <a:ln w="9525" cap="flat" cmpd="sng" algn="ctr">
            <a:solidFill>
              <a:srgbClr val="FF108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9218031" y="2676292"/>
            <a:ext cx="0" cy="3044283"/>
          </a:xfrm>
          <a:prstGeom prst="line">
            <a:avLst/>
          </a:prstGeom>
          <a:ln w="9525" cap="flat" cmpd="sng" algn="ctr">
            <a:solidFill>
              <a:srgbClr val="FF108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032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>
            <a:off x="9278257" y="2955073"/>
            <a:ext cx="0" cy="3044283"/>
          </a:xfrm>
          <a:prstGeom prst="line">
            <a:avLst/>
          </a:prstGeom>
          <a:ln w="9525" cap="flat" cmpd="sng" algn="ctr">
            <a:solidFill>
              <a:srgbClr val="FF108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124233" y="0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6824207-9A0C-604F-B5A1-4B5EBD4CAAD7}"/>
              </a:ext>
            </a:extLst>
          </p:cNvPr>
          <p:cNvSpPr txBox="1"/>
          <p:nvPr/>
        </p:nvSpPr>
        <p:spPr>
          <a:xfrm>
            <a:off x="7413648" y="286738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b="1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>
            <a:off x="5232400" y="492958"/>
            <a:ext cx="4172857" cy="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5" name="Imagen 4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7654" y="6124919"/>
            <a:ext cx="3904346" cy="742715"/>
          </a:xfrm>
          <a:prstGeom prst="rect">
            <a:avLst/>
          </a:prstGeom>
        </p:spPr>
      </p:pic>
      <p:graphicFrame>
        <p:nvGraphicFramePr>
          <p:cNvPr id="9" name="Diagrama 8"/>
          <p:cNvGraphicFramePr/>
          <p:nvPr/>
        </p:nvGraphicFramePr>
        <p:xfrm>
          <a:off x="3022305" y="2524711"/>
          <a:ext cx="4296523" cy="4160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3501483" cy="6858000"/>
          </a:xfrm>
          <a:prstGeom prst="rect">
            <a:avLst/>
          </a:prstGeom>
        </p:spPr>
      </p:pic>
      <p:sp>
        <p:nvSpPr>
          <p:cNvPr id="11" name="Pentágono 10"/>
          <p:cNvSpPr/>
          <p:nvPr/>
        </p:nvSpPr>
        <p:spPr>
          <a:xfrm>
            <a:off x="5734734" y="923932"/>
            <a:ext cx="3849851" cy="558689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ITTUs</a:t>
            </a:r>
            <a:endParaRPr lang="en-US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a 9"/>
          <p:cNvGraphicFramePr/>
          <p:nvPr/>
        </p:nvGraphicFramePr>
        <p:xfrm>
          <a:off x="6820186" y="2471716"/>
          <a:ext cx="2228006" cy="331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2" name="Diagrama 11"/>
          <p:cNvGraphicFramePr/>
          <p:nvPr/>
        </p:nvGraphicFramePr>
        <p:xfrm>
          <a:off x="9579849" y="2631568"/>
          <a:ext cx="2387628" cy="2428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5" name="Elipse 14"/>
          <p:cNvSpPr/>
          <p:nvPr/>
        </p:nvSpPr>
        <p:spPr>
          <a:xfrm>
            <a:off x="6734809" y="1826944"/>
            <a:ext cx="523252" cy="541944"/>
          </a:xfrm>
          <a:prstGeom prst="ellipse">
            <a:avLst/>
          </a:prstGeom>
          <a:solidFill>
            <a:srgbClr val="9C28B1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744" y="1898282"/>
            <a:ext cx="351381" cy="379778"/>
          </a:xfrm>
          <a:prstGeom prst="rect">
            <a:avLst/>
          </a:prstGeom>
        </p:spPr>
      </p:pic>
      <p:sp>
        <p:nvSpPr>
          <p:cNvPr id="17" name="Elipse 16"/>
          <p:cNvSpPr/>
          <p:nvPr/>
        </p:nvSpPr>
        <p:spPr>
          <a:xfrm>
            <a:off x="4169308" y="1821095"/>
            <a:ext cx="523252" cy="541944"/>
          </a:xfrm>
          <a:prstGeom prst="ellipse">
            <a:avLst/>
          </a:prstGeom>
          <a:solidFill>
            <a:srgbClr val="F8921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607" y="1950867"/>
            <a:ext cx="290654" cy="286011"/>
          </a:xfrm>
          <a:prstGeom prst="rect">
            <a:avLst/>
          </a:prstGeom>
        </p:spPr>
      </p:pic>
      <p:sp>
        <p:nvSpPr>
          <p:cNvPr id="19" name="Elipse 18"/>
          <p:cNvSpPr/>
          <p:nvPr/>
        </p:nvSpPr>
        <p:spPr>
          <a:xfrm>
            <a:off x="9640264" y="1820286"/>
            <a:ext cx="523252" cy="541944"/>
          </a:xfrm>
          <a:prstGeom prst="ellipse">
            <a:avLst/>
          </a:prstGeom>
          <a:solidFill>
            <a:srgbClr val="4E1358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324" y="1924745"/>
            <a:ext cx="218584" cy="333026"/>
          </a:xfrm>
          <a:prstGeom prst="rect">
            <a:avLst/>
          </a:prstGeom>
        </p:spPr>
      </p:pic>
      <p:sp>
        <p:nvSpPr>
          <p:cNvPr id="25" name="Pentágono 24"/>
          <p:cNvSpPr/>
          <p:nvPr/>
        </p:nvSpPr>
        <p:spPr>
          <a:xfrm>
            <a:off x="4550286" y="1821095"/>
            <a:ext cx="1628175" cy="558689"/>
          </a:xfrm>
          <a:prstGeom prst="homePlate">
            <a:avLst>
              <a:gd name="adj" fmla="val 0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ACADÉMICAS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entágono 25"/>
          <p:cNvSpPr/>
          <p:nvPr/>
        </p:nvSpPr>
        <p:spPr>
          <a:xfrm>
            <a:off x="7281903" y="1826944"/>
            <a:ext cx="1628175" cy="558689"/>
          </a:xfrm>
          <a:prstGeom prst="homePlate">
            <a:avLst>
              <a:gd name="adj" fmla="val 0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TECNOLÓGICAS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entágono 26"/>
          <p:cNvSpPr/>
          <p:nvPr/>
        </p:nvSpPr>
        <p:spPr>
          <a:xfrm>
            <a:off x="10225975" y="1774239"/>
            <a:ext cx="1136583" cy="558689"/>
          </a:xfrm>
          <a:prstGeom prst="homePlate">
            <a:avLst>
              <a:gd name="adj" fmla="val 0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BIENESTAR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489700" y="2955073"/>
            <a:ext cx="0" cy="3044283"/>
          </a:xfrm>
          <a:prstGeom prst="line">
            <a:avLst/>
          </a:prstGeom>
          <a:ln w="9525" cap="flat" cmpd="sng" algn="ctr">
            <a:solidFill>
              <a:srgbClr val="FF108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A323C0A4-A63D-4865-A3A2-5FF08D0ECF27}"/>
              </a:ext>
            </a:extLst>
          </p:cNvPr>
          <p:cNvSpPr/>
          <p:nvPr/>
        </p:nvSpPr>
        <p:spPr>
          <a:xfrm>
            <a:off x="3783398" y="109255"/>
            <a:ext cx="4893164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  <a:cs typeface="Arial" panose="020B0604020202020204" pitchFamily="34" charset="0"/>
              </a:rPr>
              <a:t>Medidas IES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92654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554D9CE2-1681-734A-A724-3DD666EFCEEF}"/>
              </a:ext>
            </a:extLst>
          </p:cNvPr>
          <p:cNvSpPr/>
          <p:nvPr/>
        </p:nvSpPr>
        <p:spPr>
          <a:xfrm>
            <a:off x="256082" y="693617"/>
            <a:ext cx="69852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3399"/>
                </a:solidFill>
                <a:latin typeface="Work Sans Thin" pitchFamily="2" charset="77"/>
              </a:rPr>
              <a:t>Plan de alivios para los usuarios del ICETEX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554D9CE2-1681-734A-A724-3DD666EFCEEF}"/>
              </a:ext>
            </a:extLst>
          </p:cNvPr>
          <p:cNvSpPr/>
          <p:nvPr/>
        </p:nvSpPr>
        <p:spPr>
          <a:xfrm>
            <a:off x="8696655" y="699473"/>
            <a:ext cx="2890730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Work Sans Thin" pitchFamily="2" charset="77"/>
              </a:rPr>
              <a:t>Decreto 467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latin typeface="Work Sans Thin" pitchFamily="2" charset="77"/>
              </a:rPr>
              <a:t>23 marzo de 2020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554D9CE2-1681-734A-A724-3DD666EFCEEF}"/>
              </a:ext>
            </a:extLst>
          </p:cNvPr>
          <p:cNvSpPr/>
          <p:nvPr/>
        </p:nvSpPr>
        <p:spPr>
          <a:xfrm>
            <a:off x="3243549" y="1547577"/>
            <a:ext cx="5807997" cy="461665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Work Sans Thin" pitchFamily="2" charset="77"/>
              </a:rPr>
              <a:t>Beneficiarios </a:t>
            </a:r>
            <a:r>
              <a:rPr lang="es-CO" sz="2400" b="1" dirty="0">
                <a:solidFill>
                  <a:schemeClr val="bg1"/>
                </a:solidFill>
                <a:latin typeface="Work Sans Thin" pitchFamily="2" charset="77"/>
              </a:rPr>
              <a:t>100.000 usuarios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6824207-9A0C-604F-B5A1-4B5EBD4CAAD7}"/>
              </a:ext>
            </a:extLst>
          </p:cNvPr>
          <p:cNvSpPr txBox="1"/>
          <p:nvPr/>
        </p:nvSpPr>
        <p:spPr>
          <a:xfrm>
            <a:off x="7458758" y="233573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Avances (Icetex)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298" y="2864604"/>
            <a:ext cx="4974901" cy="14084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O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s-CO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Quienes se acojan a esta medida no pagarán las cuotas pactadas en las fechas previstas, sino que su plan de pagos se ampliará en el mismo número de meses o de cuotas en que se aplique el auxilio.</a:t>
            </a:r>
          </a:p>
          <a:p>
            <a:pPr algn="ctr"/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85959" y="2458457"/>
            <a:ext cx="2902857" cy="556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Periodo de gracia en cuotas de créditos vigentes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798432" y="4949962"/>
            <a:ext cx="4871568" cy="16639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O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beneficiarios de estratos 3, 4, 5 y 6 podrán solicitar la reducción transitoria de intereses al IPC en los créditos vigentes durante la vigencia del Estado de Emergencia Económica, Social y Ecológica. Esta medida no aplica para los beneficiarios de los estratos 1 y 2 quienes ya disfrutan del beneficio de tasa subsidiada por la Nación. </a:t>
            </a:r>
          </a:p>
          <a:p>
            <a:pPr algn="ctr"/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1667364" y="4529183"/>
            <a:ext cx="2902857" cy="556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Reducción transitoria de intereses al valor del IPC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6445248" y="2850669"/>
            <a:ext cx="4974901" cy="14084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medida puede ser solicitada por todos los beneficiarios con créditos vigentes. La ampliación del plazo conduce a una disminución del valor de la cuota de pago mensual.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7458758" y="2441754"/>
            <a:ext cx="2902857" cy="556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 de plazos en los planes de amortización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6539382" y="5008452"/>
            <a:ext cx="4871568" cy="16639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O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medida permitirá a los beneficiarios que solicitarán por primera vez un crédito ante la entidad, el aplicar a una línea que no les exigirá como codeudor una persona natural o jurídica.</a:t>
            </a:r>
          </a:p>
          <a:p>
            <a:pPr algn="ctr"/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048712" y="4529183"/>
            <a:ext cx="3901087" cy="812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Otorgamiento de nuevos créditos para el segundo semestre de 2020 sin deudor solidario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963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554D9CE2-1681-734A-A724-3DD666EFCEEF}"/>
              </a:ext>
            </a:extLst>
          </p:cNvPr>
          <p:cNvSpPr/>
          <p:nvPr/>
        </p:nvSpPr>
        <p:spPr>
          <a:xfrm>
            <a:off x="256082" y="693617"/>
            <a:ext cx="69852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3399"/>
                </a:solidFill>
                <a:latin typeface="Work Sans Thin" pitchFamily="2" charset="77"/>
              </a:rPr>
              <a:t>Plan de alivios para los usuarios del ICETEX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554D9CE2-1681-734A-A724-3DD666EFCEEF}"/>
              </a:ext>
            </a:extLst>
          </p:cNvPr>
          <p:cNvSpPr/>
          <p:nvPr/>
        </p:nvSpPr>
        <p:spPr>
          <a:xfrm>
            <a:off x="9413823" y="699473"/>
            <a:ext cx="2173562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Work Sans Thin" pitchFamily="2" charset="77"/>
              </a:rPr>
              <a:t>Corte a 5 de mayo de 2020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6824207-9A0C-604F-B5A1-4B5EBD4CAAD7}"/>
              </a:ext>
            </a:extLst>
          </p:cNvPr>
          <p:cNvSpPr txBox="1"/>
          <p:nvPr/>
        </p:nvSpPr>
        <p:spPr>
          <a:xfrm>
            <a:off x="7458758" y="233573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EDUCACIÓN SUPERIOR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 flipV="1">
            <a:off x="4062334" y="439793"/>
            <a:ext cx="5653166" cy="474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Avances (Icetex)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pic>
        <p:nvPicPr>
          <p:cNvPr id="5" name="Imagen 4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871D8F1E-5040-4616-A859-AE6A06CAE4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720" b="5207"/>
          <a:stretch/>
        </p:blipFill>
        <p:spPr>
          <a:xfrm>
            <a:off x="227144" y="1534704"/>
            <a:ext cx="11857541" cy="504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752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FB59A45-F426-4F97-91D7-AED636FE9178}"/>
              </a:ext>
            </a:extLst>
          </p:cNvPr>
          <p:cNvSpPr txBox="1"/>
          <p:nvPr/>
        </p:nvSpPr>
        <p:spPr>
          <a:xfrm>
            <a:off x="1023790" y="2763617"/>
            <a:ext cx="3929215" cy="10156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Solicitudes cerradas: 814</a:t>
            </a:r>
          </a:p>
          <a:p>
            <a:pPr algn="ctr"/>
            <a:r>
              <a:rPr lang="es-ES" dirty="0"/>
              <a:t>Solicitudes positivas: 563</a:t>
            </a:r>
          </a:p>
          <a:p>
            <a:pPr algn="ctr"/>
            <a:r>
              <a:rPr lang="es-ES" dirty="0"/>
              <a:t>Solicitudes negativas: 251</a:t>
            </a:r>
            <a:endParaRPr lang="es-ES" sz="2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FE46BC6-4D7B-4827-9704-864934351B3B}"/>
              </a:ext>
            </a:extLst>
          </p:cNvPr>
          <p:cNvSpPr txBox="1"/>
          <p:nvPr/>
        </p:nvSpPr>
        <p:spPr>
          <a:xfrm>
            <a:off x="186020" y="1531528"/>
            <a:ext cx="1577137" cy="584775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ES" sz="1600" b="1" dirty="0"/>
              <a:t>1.887 Abiertas</a:t>
            </a:r>
          </a:p>
          <a:p>
            <a:pPr algn="ctr"/>
            <a:r>
              <a:rPr lang="es-ES" sz="1600" b="1" dirty="0"/>
              <a:t> </a:t>
            </a:r>
            <a:endParaRPr lang="es-CO" sz="1200" dirty="0"/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088082AB-5CF7-4FB8-9BA1-7A76F1CA9EEA}"/>
              </a:ext>
            </a:extLst>
          </p:cNvPr>
          <p:cNvSpPr/>
          <p:nvPr/>
        </p:nvSpPr>
        <p:spPr>
          <a:xfrm rot="16200000">
            <a:off x="5270327" y="3579500"/>
            <a:ext cx="1663908" cy="5575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DF21524-34A8-4503-B2CC-B359469CDF60}"/>
              </a:ext>
            </a:extLst>
          </p:cNvPr>
          <p:cNvSpPr txBox="1"/>
          <p:nvPr/>
        </p:nvSpPr>
        <p:spPr>
          <a:xfrm>
            <a:off x="132286" y="940540"/>
            <a:ext cx="1630871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Solicitudes a 22 de marzo</a:t>
            </a:r>
            <a:endParaRPr lang="es-CO" sz="1200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788AEFA-6B9D-482B-B9CE-E00E20139344}"/>
              </a:ext>
            </a:extLst>
          </p:cNvPr>
          <p:cNvSpPr txBox="1"/>
          <p:nvPr/>
        </p:nvSpPr>
        <p:spPr>
          <a:xfrm>
            <a:off x="1414186" y="2228940"/>
            <a:ext cx="3210060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Avance a 24 de abril</a:t>
            </a:r>
            <a:endParaRPr lang="es-CO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Tabla 14">
            <a:extLst>
              <a:ext uri="{FF2B5EF4-FFF2-40B4-BE49-F238E27FC236}">
                <a16:creationId xmlns:a16="http://schemas.microsoft.com/office/drawing/2014/main" id="{733F4B26-4C8D-4188-A70F-01867B98043D}"/>
              </a:ext>
            </a:extLst>
          </p:cNvPr>
          <p:cNvGraphicFramePr>
            <a:graphicFrameLocks noGrp="1"/>
          </p:cNvGraphicFramePr>
          <p:nvPr/>
        </p:nvGraphicFramePr>
        <p:xfrm>
          <a:off x="216000" y="5567730"/>
          <a:ext cx="5535621" cy="1059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207">
                  <a:extLst>
                    <a:ext uri="{9D8B030D-6E8A-4147-A177-3AD203B41FA5}">
                      <a16:colId xmlns:a16="http://schemas.microsoft.com/office/drawing/2014/main" val="27708879"/>
                    </a:ext>
                  </a:extLst>
                </a:gridCol>
                <a:gridCol w="1845207">
                  <a:extLst>
                    <a:ext uri="{9D8B030D-6E8A-4147-A177-3AD203B41FA5}">
                      <a16:colId xmlns:a16="http://schemas.microsoft.com/office/drawing/2014/main" val="948475897"/>
                    </a:ext>
                  </a:extLst>
                </a:gridCol>
                <a:gridCol w="1845207">
                  <a:extLst>
                    <a:ext uri="{9D8B030D-6E8A-4147-A177-3AD203B41FA5}">
                      <a16:colId xmlns:a16="http://schemas.microsoft.com/office/drawing/2014/main" val="4071886359"/>
                    </a:ext>
                  </a:extLst>
                </a:gridCol>
              </a:tblGrid>
              <a:tr h="49348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SALAS PROGRAMADAS</a:t>
                      </a:r>
                      <a:endParaRPr lang="es-CO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MES</a:t>
                      </a:r>
                      <a:endParaRPr lang="es-CO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CASOS ESTIMADOS A EVALUAR</a:t>
                      </a:r>
                      <a:endParaRPr lang="es-CO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0503244"/>
                  </a:ext>
                </a:extLst>
              </a:tr>
              <a:tr h="480100"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12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Mayo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720</a:t>
                      </a:r>
                      <a:endParaRPr lang="es-CO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532274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C56B854-3CDC-45DD-951D-64ECDFC419A3}"/>
              </a:ext>
            </a:extLst>
          </p:cNvPr>
          <p:cNvSpPr txBox="1"/>
          <p:nvPr/>
        </p:nvSpPr>
        <p:spPr>
          <a:xfrm>
            <a:off x="436291" y="3954996"/>
            <a:ext cx="5192172" cy="95410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s-ES" b="1" dirty="0"/>
              <a:t>A la fecha se han evaluado 815 casos en sala, del 27 al 30 de abril se encuentran 219 casos programados para evaluación.</a:t>
            </a:r>
            <a:endParaRPr lang="es-ES" sz="20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347073-60A2-D74A-A887-6D34306EB549}"/>
              </a:ext>
            </a:extLst>
          </p:cNvPr>
          <p:cNvSpPr txBox="1"/>
          <p:nvPr/>
        </p:nvSpPr>
        <p:spPr>
          <a:xfrm>
            <a:off x="5051143" y="1497624"/>
            <a:ext cx="1514749" cy="584775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1.073 Abiertas </a:t>
            </a:r>
          </a:p>
          <a:p>
            <a:pPr algn="ctr"/>
            <a:r>
              <a:rPr lang="es-ES" sz="1600" b="1" dirty="0"/>
              <a:t>814 Cerradas</a:t>
            </a:r>
            <a:endParaRPr lang="es-CO" sz="12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A80F4BC-B1B4-794B-8085-8C1EEC802C6F}"/>
              </a:ext>
            </a:extLst>
          </p:cNvPr>
          <p:cNvSpPr txBox="1"/>
          <p:nvPr/>
        </p:nvSpPr>
        <p:spPr>
          <a:xfrm>
            <a:off x="5023911" y="938247"/>
            <a:ext cx="1541981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Solicitudes a 24 de abril</a:t>
            </a:r>
            <a:endParaRPr lang="es-CO" sz="1200" b="1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A90B035-5F25-C841-AF54-04FC7F0D0911}"/>
              </a:ext>
            </a:extLst>
          </p:cNvPr>
          <p:cNvSpPr txBox="1"/>
          <p:nvPr/>
        </p:nvSpPr>
        <p:spPr>
          <a:xfrm>
            <a:off x="1022244" y="5063226"/>
            <a:ext cx="460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Programación salas de evaluación CONACES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7E3989A-8268-4C91-AD2A-FC4EB7DE5EF3}"/>
              </a:ext>
            </a:extLst>
          </p:cNvPr>
          <p:cNvSpPr txBox="1"/>
          <p:nvPr/>
        </p:nvSpPr>
        <p:spPr>
          <a:xfrm>
            <a:off x="1912731" y="934690"/>
            <a:ext cx="1454704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Solicitudes a 10 de abril</a:t>
            </a:r>
            <a:endParaRPr lang="es-CO" sz="1200" b="1" dirty="0">
              <a:solidFill>
                <a:schemeClr val="bg1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7CE0CB5-AD52-4726-9020-FECBD9E2E7A6}"/>
              </a:ext>
            </a:extLst>
          </p:cNvPr>
          <p:cNvSpPr txBox="1"/>
          <p:nvPr/>
        </p:nvSpPr>
        <p:spPr>
          <a:xfrm>
            <a:off x="1940445" y="1531527"/>
            <a:ext cx="1405954" cy="584775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1.565 Abiertas </a:t>
            </a:r>
          </a:p>
          <a:p>
            <a:pPr algn="ctr"/>
            <a:r>
              <a:rPr lang="es-CO" sz="1600" b="1" dirty="0"/>
              <a:t>322 Cerradas</a:t>
            </a:r>
            <a:endParaRPr lang="es-ES" sz="16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7AB22C2-E306-4701-9432-A8C5A59D6D12}"/>
              </a:ext>
            </a:extLst>
          </p:cNvPr>
          <p:cNvSpPr txBox="1"/>
          <p:nvPr/>
        </p:nvSpPr>
        <p:spPr>
          <a:xfrm>
            <a:off x="3468321" y="930977"/>
            <a:ext cx="145470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bg1"/>
                </a:solidFill>
              </a:rPr>
              <a:t>Solicitudes a 17 de abril</a:t>
            </a:r>
            <a:endParaRPr lang="es-CO" sz="1200" b="1" dirty="0">
              <a:solidFill>
                <a:schemeClr val="bg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14B7941-AA7E-4F9B-8476-34A67FB8AD3E}"/>
              </a:ext>
            </a:extLst>
          </p:cNvPr>
          <p:cNvSpPr txBox="1"/>
          <p:nvPr/>
        </p:nvSpPr>
        <p:spPr>
          <a:xfrm>
            <a:off x="3492696" y="1515986"/>
            <a:ext cx="1405954" cy="584775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1.316 Abiertas </a:t>
            </a:r>
          </a:p>
          <a:p>
            <a:pPr algn="ctr"/>
            <a:r>
              <a:rPr lang="es-CO" sz="1600" b="1" dirty="0"/>
              <a:t>571 Cerradas</a:t>
            </a:r>
            <a:endParaRPr lang="es-ES" sz="1600" b="1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A23DBA2-6E4C-49F1-AC1D-CB800EEF7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733298"/>
              </p:ext>
            </p:extLst>
          </p:nvPr>
        </p:nvGraphicFramePr>
        <p:xfrm>
          <a:off x="6682544" y="213483"/>
          <a:ext cx="5375856" cy="664451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506866">
                  <a:extLst>
                    <a:ext uri="{9D8B030D-6E8A-4147-A177-3AD203B41FA5}">
                      <a16:colId xmlns:a16="http://schemas.microsoft.com/office/drawing/2014/main" val="330515656"/>
                    </a:ext>
                  </a:extLst>
                </a:gridCol>
                <a:gridCol w="885244">
                  <a:extLst>
                    <a:ext uri="{9D8B030D-6E8A-4147-A177-3AD203B41FA5}">
                      <a16:colId xmlns:a16="http://schemas.microsoft.com/office/drawing/2014/main" val="3620960339"/>
                    </a:ext>
                  </a:extLst>
                </a:gridCol>
                <a:gridCol w="991873">
                  <a:extLst>
                    <a:ext uri="{9D8B030D-6E8A-4147-A177-3AD203B41FA5}">
                      <a16:colId xmlns:a16="http://schemas.microsoft.com/office/drawing/2014/main" val="2633906305"/>
                    </a:ext>
                  </a:extLst>
                </a:gridCol>
                <a:gridCol w="991873">
                  <a:extLst>
                    <a:ext uri="{9D8B030D-6E8A-4147-A177-3AD203B41FA5}">
                      <a16:colId xmlns:a16="http://schemas.microsoft.com/office/drawing/2014/main" val="815008034"/>
                    </a:ext>
                  </a:extLst>
                </a:gridCol>
              </a:tblGrid>
              <a:tr h="25605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DENOMINACIÓN TÍTULOS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RESULTADO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04156"/>
                  </a:ext>
                </a:extLst>
              </a:tr>
              <a:tr h="25605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CANTIDAD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POSITIVO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NEGATIVO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16350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MÉDICO (A) CIRUJANO(A)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161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152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9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3509133064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MÉDICO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66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66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1921546203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ESPECIALISTA EN MEDICINA INTERNA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56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45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491186613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ESPECIALISTA EN ANESTESIOLOGÍA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40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29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1216547065"/>
                  </a:ext>
                </a:extLst>
              </a:tr>
              <a:tr h="399779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200" u="none" strike="noStrike" dirty="0">
                          <a:effectLst/>
                        </a:rPr>
                        <a:t>ESPECIALISTA EN ORTODONCIA Y ORTOPEDIA MAXILAR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326614435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LICENCIADA EN ENFERMERÍA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4170520404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ODONTÓLOGA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1328919011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ESPECIALISTA EN DERMATOLOGÍA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3429167277"/>
                  </a:ext>
                </a:extLst>
              </a:tr>
              <a:tr h="399779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200" u="none" strike="noStrike" dirty="0">
                          <a:effectLst/>
                        </a:rPr>
                        <a:t>ESPECIALISTA  EN ORTOPEDIA Y TRAUMATOLOGÍA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3697562900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BACTERIOLOGÍA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3678588019"/>
                  </a:ext>
                </a:extLst>
              </a:tr>
              <a:tr h="399779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200" u="none" strike="noStrike" dirty="0">
                          <a:effectLst/>
                        </a:rPr>
                        <a:t>ESPECIALISTA EN DIAGNÓSTICO POR IMÁGENES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17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111848505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ESPECIALISTA MÉDICO (A) PEDIATRA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7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3002681777"/>
                  </a:ext>
                </a:extLst>
              </a:tr>
              <a:tr h="402376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200" u="none" strike="noStrike" dirty="0">
                          <a:effectLst/>
                        </a:rPr>
                        <a:t>MÁSTER UNIVERSITARIO EN PREVENCIÓN DE RIESGOS LABORALES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2908076242"/>
                  </a:ext>
                </a:extLst>
              </a:tr>
              <a:tr h="399779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200" u="none" strike="noStrike" dirty="0">
                          <a:effectLst/>
                        </a:rPr>
                        <a:t>ESPECIALISTA DE MEDICINA FÍSICA Y REHABILITACIÓN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662867661"/>
                  </a:ext>
                </a:extLst>
              </a:tr>
              <a:tr h="39977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ESPECIALISTA EN OTORRINOLARINGOLOGÍA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807529429"/>
                  </a:ext>
                </a:extLst>
              </a:tr>
              <a:tr h="402376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1200" u="none" strike="noStrike" dirty="0">
                          <a:effectLst/>
                        </a:rPr>
                        <a:t>ESPECIALISTA EN PERFUSIÓN Y CIRCULACIÓN EXTRACORPÓREA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2499980195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PEDIATRÍA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1789020188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PSIQUIATRÍA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536708819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u="none" strike="noStrike" dirty="0">
                          <a:effectLst/>
                        </a:rPr>
                        <a:t>OTROS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271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98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u="none" strike="noStrike" dirty="0">
                          <a:effectLst/>
                        </a:rPr>
                        <a:t>173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3756950696"/>
                  </a:ext>
                </a:extLst>
              </a:tr>
              <a:tr h="2560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u="none" strike="noStrike" dirty="0">
                          <a:effectLst/>
                        </a:rPr>
                        <a:t>TOTAL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u="none" strike="noStrike" dirty="0">
                          <a:effectLst/>
                        </a:rPr>
                        <a:t>814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u="none" strike="noStrike" dirty="0">
                          <a:effectLst/>
                        </a:rPr>
                        <a:t>563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u="none" strike="noStrike" dirty="0">
                          <a:effectLst/>
                        </a:rPr>
                        <a:t>251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53" marR="8953" marT="8953" marB="0" anchor="b"/>
                </a:tc>
                <a:extLst>
                  <a:ext uri="{0D108BD9-81ED-4DB2-BD59-A6C34878D82A}">
                    <a16:rowId xmlns:a16="http://schemas.microsoft.com/office/drawing/2014/main" val="2450528515"/>
                  </a:ext>
                </a:extLst>
              </a:tr>
            </a:tbl>
          </a:graphicData>
        </a:graphic>
      </p:graphicFrame>
      <p:sp>
        <p:nvSpPr>
          <p:cNvPr id="21" name="Rectángulo 20">
            <a:extLst>
              <a:ext uri="{FF2B5EF4-FFF2-40B4-BE49-F238E27FC236}">
                <a16:creationId xmlns:a16="http://schemas.microsoft.com/office/drawing/2014/main" id="{B4C59EAC-2224-4A2B-8D24-6D0C7E0F709D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9AFBB5C5-9EC7-4E5D-B4E7-0871A655EE19}"/>
              </a:ext>
            </a:extLst>
          </p:cNvPr>
          <p:cNvSpPr/>
          <p:nvPr/>
        </p:nvSpPr>
        <p:spPr>
          <a:xfrm>
            <a:off x="256082" y="182930"/>
            <a:ext cx="583991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Avances (Convalidaciones Salud)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2144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7968" y="6177598"/>
            <a:ext cx="3544032" cy="674173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1517269" y="1824818"/>
            <a:ext cx="1381125" cy="100214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6" name="Diagrama 25"/>
          <p:cNvGraphicFramePr/>
          <p:nvPr>
            <p:extLst>
              <p:ext uri="{D42A27DB-BD31-4B8C-83A1-F6EECF244321}">
                <p14:modId xmlns:p14="http://schemas.microsoft.com/office/powerpoint/2010/main" val="3568636000"/>
              </p:ext>
            </p:extLst>
          </p:nvPr>
        </p:nvGraphicFramePr>
        <p:xfrm>
          <a:off x="1130807" y="2396145"/>
          <a:ext cx="11002461" cy="1996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3" name="Llamada con línea 2 (barra de énfasis) 32"/>
          <p:cNvSpPr/>
          <p:nvPr/>
        </p:nvSpPr>
        <p:spPr>
          <a:xfrm rot="5400000" flipV="1">
            <a:off x="3322864" y="3427629"/>
            <a:ext cx="1210667" cy="2787547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093"/>
              <a:gd name="adj6" fmla="val -4542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Orientaciones con ocasión a la declaratoria de emergencia sanitaria</a:t>
            </a:r>
            <a:r>
              <a:rPr lang="es-ES_tradnl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 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Circular 019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Mitigar propagación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Estrategias de aprendizaje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Continuidad del servicio educativo</a:t>
            </a:r>
          </a:p>
        </p:txBody>
      </p:sp>
      <p:sp>
        <p:nvSpPr>
          <p:cNvPr id="36" name="Llamada con línea 2 (barra de énfasis) 35"/>
          <p:cNvSpPr/>
          <p:nvPr/>
        </p:nvSpPr>
        <p:spPr>
          <a:xfrm rot="16200000">
            <a:off x="2017643" y="1402896"/>
            <a:ext cx="606845" cy="1794575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136"/>
              <a:gd name="adj6" fmla="val -98082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b="1" dirty="0">
                <a:solidFill>
                  <a:srgbClr val="FF0000"/>
                </a:solidFill>
                <a:latin typeface="Work Sans Light" pitchFamily="2" charset="77"/>
              </a:rPr>
              <a:t>Emergencia Sanitaria</a:t>
            </a:r>
          </a:p>
          <a:p>
            <a:pPr algn="ctr"/>
            <a:r>
              <a:rPr lang="es-CO" sz="1600" b="1" dirty="0">
                <a:solidFill>
                  <a:srgbClr val="FF0000"/>
                </a:solidFill>
                <a:latin typeface="Work Sans Light" pitchFamily="2" charset="77"/>
              </a:rPr>
              <a:t>(</a:t>
            </a:r>
            <a:r>
              <a:rPr lang="es-CO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Resolución 385</a:t>
            </a:r>
            <a:r>
              <a:rPr lang="es-CO" sz="1600" b="1" dirty="0">
                <a:solidFill>
                  <a:srgbClr val="FF0000"/>
                </a:solidFill>
                <a:latin typeface="Work Sans Light" pitchFamily="2" charset="77"/>
              </a:rPr>
              <a:t>)</a:t>
            </a:r>
          </a:p>
        </p:txBody>
      </p:sp>
      <p:sp>
        <p:nvSpPr>
          <p:cNvPr id="37" name="Llamada con línea 2 (barra de énfasis) 36"/>
          <p:cNvSpPr/>
          <p:nvPr/>
        </p:nvSpPr>
        <p:spPr>
          <a:xfrm rot="16200000">
            <a:off x="4566522" y="374120"/>
            <a:ext cx="1210665" cy="3203874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861"/>
              <a:gd name="adj6" fmla="val -59209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Medidas adicionales y complementarias para el manejo, control y prevención</a:t>
            </a:r>
            <a:endParaRPr lang="es-ES_tradnl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Circular 20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Ajuste calendario académico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Reiteración de recomendaciones para mitigar propagación </a:t>
            </a:r>
            <a:endParaRPr lang="es-CO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</p:txBody>
      </p:sp>
      <p:sp>
        <p:nvSpPr>
          <p:cNvPr id="48" name="Llamada con línea 2 (barra de énfasis) 47"/>
          <p:cNvSpPr/>
          <p:nvPr/>
        </p:nvSpPr>
        <p:spPr>
          <a:xfrm rot="5400000" flipV="1">
            <a:off x="6470506" y="3690751"/>
            <a:ext cx="1210666" cy="2457839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838"/>
              <a:gd name="adj6" fmla="val -63295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Orientaciones técnicas y administrativas para la operación del PAE</a:t>
            </a:r>
            <a:endParaRPr lang="es-ES_tradnl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Circular 01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-Adecuación de la operación al ajuste del calendario académico</a:t>
            </a:r>
          </a:p>
        </p:txBody>
      </p:sp>
      <p:sp>
        <p:nvSpPr>
          <p:cNvPr id="52" name="Llamada con línea 2 (barra de énfasis) 51"/>
          <p:cNvSpPr/>
          <p:nvPr/>
        </p:nvSpPr>
        <p:spPr>
          <a:xfrm rot="5400000" flipV="1">
            <a:off x="9493314" y="3837044"/>
            <a:ext cx="811677" cy="2136314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786"/>
              <a:gd name="adj6" fmla="val -73900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600" b="1" dirty="0">
                <a:solidFill>
                  <a:srgbClr val="FF0000"/>
                </a:solidFill>
                <a:latin typeface="Work Sans Light" pitchFamily="2" charset="77"/>
              </a:rPr>
              <a:t>Emergencia Económica, Social y Ecológica</a:t>
            </a:r>
          </a:p>
          <a:p>
            <a:pPr algn="ctr"/>
            <a:r>
              <a:rPr lang="es-CO" sz="1600" b="1" dirty="0">
                <a:solidFill>
                  <a:srgbClr val="FF0000"/>
                </a:solidFill>
                <a:latin typeface="Work Sans Light" pitchFamily="2" charset="77"/>
              </a:rPr>
              <a:t>(</a:t>
            </a:r>
            <a:r>
              <a:rPr lang="es-CO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Decreto 417</a:t>
            </a:r>
            <a:r>
              <a:rPr lang="es-CO" sz="1600" b="1" dirty="0">
                <a:solidFill>
                  <a:srgbClr val="FF0000"/>
                </a:solidFill>
                <a:latin typeface="Work Sans Light" pitchFamily="2" charset="77"/>
              </a:rPr>
              <a:t>)</a:t>
            </a:r>
          </a:p>
        </p:txBody>
      </p:sp>
      <p:sp>
        <p:nvSpPr>
          <p:cNvPr id="57" name="CuadroTexto 56"/>
          <p:cNvSpPr txBox="1"/>
          <p:nvPr/>
        </p:nvSpPr>
        <p:spPr>
          <a:xfrm>
            <a:off x="1607159" y="3255660"/>
            <a:ext cx="1051999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12 marzo</a:t>
            </a:r>
            <a:endParaRPr lang="en-US" sz="14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4750617" y="3240535"/>
            <a:ext cx="951797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16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3225453" y="3229258"/>
            <a:ext cx="1051999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14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6367702" y="3274004"/>
            <a:ext cx="951796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16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5" name="CuadroTexto 64"/>
          <p:cNvSpPr txBox="1"/>
          <p:nvPr/>
        </p:nvSpPr>
        <p:spPr>
          <a:xfrm>
            <a:off x="9226733" y="3274004"/>
            <a:ext cx="1029750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17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Llamada con línea 2 (barra de énfasis) 30"/>
          <p:cNvSpPr/>
          <p:nvPr/>
        </p:nvSpPr>
        <p:spPr>
          <a:xfrm rot="16200000">
            <a:off x="7722797" y="697837"/>
            <a:ext cx="1210667" cy="2591347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416"/>
              <a:gd name="adj6" fmla="val -50999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Orientaciones para la planeación pedagógica</a:t>
            </a:r>
            <a:endParaRPr lang="es-ES_tradnl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Circular 21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Trabajo académico en casa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Manejo del personal docente, directivo y administrativo</a:t>
            </a:r>
            <a:r>
              <a:rPr lang="es-ES_tradnl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 </a:t>
            </a:r>
            <a:endParaRPr lang="es-CO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7889487" y="3259362"/>
            <a:ext cx="1101270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17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AutoShape 2" descr="COVID-19 (coronavirus). Actualización de recomendaciones para la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58590C5-4C63-4980-AF37-EF5AA6DA3A25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E51DDE8-2C45-4E7D-86F9-00273652B0B6}"/>
              </a:ext>
            </a:extLst>
          </p:cNvPr>
          <p:cNvSpPr txBox="1"/>
          <p:nvPr/>
        </p:nvSpPr>
        <p:spPr>
          <a:xfrm>
            <a:off x="8970452" y="248475"/>
            <a:ext cx="3341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03399"/>
                </a:solidFill>
                <a:latin typeface="Work Sans Thin" pitchFamily="2" charset="77"/>
              </a:rPr>
              <a:t>Educación preescolar, básica y media</a:t>
            </a:r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EBF4AD2B-A842-4DAF-A693-5A41AF42EB07}"/>
              </a:ext>
            </a:extLst>
          </p:cNvPr>
          <p:cNvCxnSpPr>
            <a:cxnSpLocks/>
          </p:cNvCxnSpPr>
          <p:nvPr/>
        </p:nvCxnSpPr>
        <p:spPr>
          <a:xfrm>
            <a:off x="4062334" y="444541"/>
            <a:ext cx="4864357" cy="5798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" name="Rectángulo 37">
            <a:extLst>
              <a:ext uri="{FF2B5EF4-FFF2-40B4-BE49-F238E27FC236}">
                <a16:creationId xmlns:a16="http://schemas.microsoft.com/office/drawing/2014/main" id="{62E07367-6474-47B2-A3A8-EE9509135194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1. Normatividad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4A922775-4E6D-4D1F-AB89-D5E2704D325B}"/>
              </a:ext>
            </a:extLst>
          </p:cNvPr>
          <p:cNvSpPr/>
          <p:nvPr/>
        </p:nvSpPr>
        <p:spPr>
          <a:xfrm>
            <a:off x="256082" y="693617"/>
            <a:ext cx="30821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003399"/>
                </a:solidFill>
                <a:latin typeface="Work Sans Thin" pitchFamily="2" charset="77"/>
              </a:rPr>
              <a:t>Lineamientos y orientaciones: </a:t>
            </a:r>
          </a:p>
          <a:p>
            <a:endParaRPr lang="es-ES" sz="2000" b="1" dirty="0">
              <a:solidFill>
                <a:srgbClr val="003399"/>
              </a:solidFill>
              <a:latin typeface="Work Sans Thin" pitchFamily="2" charset="77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E87D2269-0195-B34D-93EC-7DB2662FF1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987053" y="2778124"/>
            <a:ext cx="441555" cy="44155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394356A-7DCC-2C4B-90CF-3240A64E6A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2" y="2169196"/>
            <a:ext cx="884602" cy="88460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231564E-240F-7D40-9F9A-BA6A17C7DA01}"/>
              </a:ext>
            </a:extLst>
          </p:cNvPr>
          <p:cNvSpPr/>
          <p:nvPr/>
        </p:nvSpPr>
        <p:spPr>
          <a:xfrm>
            <a:off x="0" y="3104603"/>
            <a:ext cx="11373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Inicio </a:t>
            </a:r>
          </a:p>
          <a:p>
            <a:pPr algn="ctr"/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9 de marzo</a:t>
            </a:r>
          </a:p>
          <a:p>
            <a:pPr algn="ctr"/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Work Sans Thin" pitchFamily="2" charset="77"/>
              </a:rPr>
              <a:t>Circular Conjunta 11</a:t>
            </a:r>
          </a:p>
          <a:p>
            <a:pPr algn="ctr"/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Work Sans Thin" pitchFamily="2" charset="77"/>
              </a:rPr>
              <a:t>Min Salud </a:t>
            </a:r>
            <a:r>
              <a:rPr lang="mr-IN" sz="1600" b="1" dirty="0">
                <a:solidFill>
                  <a:schemeClr val="accent1">
                    <a:lumMod val="50000"/>
                  </a:schemeClr>
                </a:solidFill>
                <a:latin typeface="Work Sans Thin" pitchFamily="2" charset="77"/>
              </a:rPr>
              <a:t>–</a:t>
            </a:r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Work Sans Thin" pitchFamily="2" charset="77"/>
              </a:rPr>
              <a:t> Min Educación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6F28DE5-FA51-F648-8AC2-CE9162C977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6571" y="2825621"/>
            <a:ext cx="441556" cy="441556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F781302C-59EF-FA48-A801-519CAF19F17C}"/>
              </a:ext>
            </a:extLst>
          </p:cNvPr>
          <p:cNvSpPr txBox="1"/>
          <p:nvPr/>
        </p:nvSpPr>
        <p:spPr>
          <a:xfrm>
            <a:off x="10413705" y="3286720"/>
            <a:ext cx="951796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20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Llamada con línea 2 (barra de énfasis) 42">
            <a:extLst>
              <a:ext uri="{FF2B5EF4-FFF2-40B4-BE49-F238E27FC236}">
                <a16:creationId xmlns:a16="http://schemas.microsoft.com/office/drawing/2014/main" id="{79C1942A-9F76-0545-8561-F9A030B37449}"/>
              </a:ext>
            </a:extLst>
          </p:cNvPr>
          <p:cNvSpPr/>
          <p:nvPr/>
        </p:nvSpPr>
        <p:spPr>
          <a:xfrm rot="16200000">
            <a:off x="10384253" y="953035"/>
            <a:ext cx="1331326" cy="2166704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861"/>
              <a:gd name="adj6" fmla="val -59209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Orientaciones para colegios privados</a:t>
            </a:r>
            <a:endParaRPr lang="es-ES_tradnl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Directiva 3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Calendarios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Cobros periódicos</a:t>
            </a:r>
            <a:endParaRPr lang="es-CO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Docentes 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Inspección y Vigilancia</a:t>
            </a:r>
            <a:endParaRPr lang="es-ES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1424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5CAD37-D8E7-9845-861C-E8A81DB47B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3218" y="6234557"/>
            <a:ext cx="2962798" cy="563606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738794" y="2254818"/>
            <a:ext cx="1381125" cy="100214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6" name="Diagrama 25"/>
          <p:cNvGraphicFramePr/>
          <p:nvPr>
            <p:extLst>
              <p:ext uri="{D42A27DB-BD31-4B8C-83A1-F6EECF244321}">
                <p14:modId xmlns:p14="http://schemas.microsoft.com/office/powerpoint/2010/main" val="794690544"/>
              </p:ext>
            </p:extLst>
          </p:nvPr>
        </p:nvGraphicFramePr>
        <p:xfrm>
          <a:off x="352332" y="2826145"/>
          <a:ext cx="11559582" cy="1996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3" name="Llamada con línea 2 (barra de énfasis) 32"/>
          <p:cNvSpPr/>
          <p:nvPr/>
        </p:nvSpPr>
        <p:spPr>
          <a:xfrm rot="5400000" flipV="1">
            <a:off x="2376657" y="4076789"/>
            <a:ext cx="1431590" cy="2883946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555"/>
              <a:gd name="adj6" fmla="val -71763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Se modifican transitoriamente los lineamientos del PAE</a:t>
            </a:r>
            <a:endParaRPr lang="es-ES_tradnl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Resolución 006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Consumo en casa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Modalidades </a:t>
            </a:r>
            <a:endParaRPr lang="es-CO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Logística 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- Financiación</a:t>
            </a:r>
            <a:endParaRPr lang="es-ES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</p:txBody>
      </p:sp>
      <p:sp>
        <p:nvSpPr>
          <p:cNvPr id="36" name="Llamada con línea 2 (barra de énfasis) 35"/>
          <p:cNvSpPr/>
          <p:nvPr/>
        </p:nvSpPr>
        <p:spPr>
          <a:xfrm rot="16200000">
            <a:off x="871729" y="1379080"/>
            <a:ext cx="900060" cy="2475910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941"/>
              <a:gd name="adj6" fmla="val -45715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_tradnl" sz="1600" b="1" dirty="0">
                <a:solidFill>
                  <a:srgbClr val="FF0000"/>
                </a:solidFill>
                <a:latin typeface="Work Sans Light" pitchFamily="2" charset="77"/>
              </a:rPr>
              <a:t>Herramientas para garantizar alimentación de emergencia</a:t>
            </a:r>
          </a:p>
          <a:p>
            <a:pPr algn="ctr"/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600" b="1" dirty="0">
                <a:solidFill>
                  <a:schemeClr val="accent1"/>
                </a:solidFill>
                <a:latin typeface="Work Sans Light" pitchFamily="2" charset="77"/>
              </a:rPr>
              <a:t>Decreto Ley 470</a:t>
            </a:r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</p:txBody>
      </p:sp>
      <p:sp>
        <p:nvSpPr>
          <p:cNvPr id="37" name="Llamada con línea 2 (barra de énfasis) 36"/>
          <p:cNvSpPr/>
          <p:nvPr/>
        </p:nvSpPr>
        <p:spPr>
          <a:xfrm rot="16200000">
            <a:off x="4072667" y="1218677"/>
            <a:ext cx="1002143" cy="2934793"/>
          </a:xfrm>
          <a:prstGeom prst="accentCallout2">
            <a:avLst>
              <a:gd name="adj1" fmla="val 49228"/>
              <a:gd name="adj2" fmla="val -8334"/>
              <a:gd name="adj3" fmla="val 49052"/>
              <a:gd name="adj4" fmla="val -15877"/>
              <a:gd name="adj5" fmla="val 49024"/>
              <a:gd name="adj6" fmla="val -35867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_tradnl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Orientaciones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 para </a:t>
            </a:r>
            <a:r>
              <a:rPr lang="es-ES_tradnl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trabajo académico en casa e implementación modalidad de complemento alimentario para consumo en casa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Directiva 05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</p:txBody>
      </p:sp>
      <p:sp>
        <p:nvSpPr>
          <p:cNvPr id="48" name="Llamada con línea 2 (barra de énfasis) 47"/>
          <p:cNvSpPr/>
          <p:nvPr/>
        </p:nvSpPr>
        <p:spPr>
          <a:xfrm rot="5400000" flipV="1">
            <a:off x="5872338" y="4081215"/>
            <a:ext cx="839247" cy="2328823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5838"/>
              <a:gd name="adj6" fmla="val -73254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Orientaciones a jardines y colegios privados para la prestación del servicio 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Directiva 7 y 10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</p:txBody>
      </p:sp>
      <p:sp>
        <p:nvSpPr>
          <p:cNvPr id="57" name="CuadroTexto 56"/>
          <p:cNvSpPr txBox="1"/>
          <p:nvPr/>
        </p:nvSpPr>
        <p:spPr>
          <a:xfrm>
            <a:off x="828684" y="3685660"/>
            <a:ext cx="1051999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24 marzo</a:t>
            </a:r>
            <a:endParaRPr lang="en-US" sz="14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4209507" y="3644829"/>
            <a:ext cx="951797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25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2559712" y="3659258"/>
            <a:ext cx="1051999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25 marzo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5821132" y="3670535"/>
            <a:ext cx="1051999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6 y 7 abril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5" name="CuadroTexto 64"/>
          <p:cNvSpPr txBox="1"/>
          <p:nvPr/>
        </p:nvSpPr>
        <p:spPr>
          <a:xfrm>
            <a:off x="9491350" y="3685658"/>
            <a:ext cx="86885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8  abril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Llamada con línea 2 (barra de énfasis) 30"/>
          <p:cNvSpPr/>
          <p:nvPr/>
        </p:nvSpPr>
        <p:spPr>
          <a:xfrm rot="16200000">
            <a:off x="7455281" y="1546976"/>
            <a:ext cx="667969" cy="2363486"/>
          </a:xfrm>
          <a:prstGeom prst="accentCallout2">
            <a:avLst>
              <a:gd name="adj1" fmla="val 49228"/>
              <a:gd name="adj2" fmla="val -8334"/>
              <a:gd name="adj3" fmla="val 46280"/>
              <a:gd name="adj4" fmla="val -12147"/>
              <a:gd name="adj5" fmla="val 46416"/>
              <a:gd name="adj6" fmla="val -50999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Definición de trabajo académico en casa hasta 31 de mayo</a:t>
            </a:r>
          </a:p>
          <a:p>
            <a:pPr algn="ctr"/>
            <a:r>
              <a:rPr lang="es-ES" sz="1400" b="1" dirty="0">
                <a:solidFill>
                  <a:srgbClr val="FF0000"/>
                </a:solidFill>
                <a:latin typeface="Work Sans Light" pitchFamily="2" charset="77"/>
              </a:rPr>
              <a:t>(D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irectiva 09)</a:t>
            </a:r>
          </a:p>
          <a:p>
            <a:pPr algn="ctr"/>
            <a:endParaRPr lang="es-ES_tradnl" sz="1400" b="1" dirty="0">
              <a:solidFill>
                <a:srgbClr val="FF1081"/>
              </a:solidFill>
              <a:latin typeface="Work Sans Light" pitchFamily="2" charset="77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7641392" y="3701840"/>
            <a:ext cx="1101270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7 abril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AutoShape 2" descr="COVID-19 (coronavirus). Actualización de recomendaciones para la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58590C5-4C63-4980-AF37-EF5AA6DA3A25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E51DDE8-2C45-4E7D-86F9-00273652B0B6}"/>
              </a:ext>
            </a:extLst>
          </p:cNvPr>
          <p:cNvSpPr txBox="1"/>
          <p:nvPr/>
        </p:nvSpPr>
        <p:spPr>
          <a:xfrm>
            <a:off x="8803218" y="200236"/>
            <a:ext cx="3388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03399"/>
                </a:solidFill>
                <a:latin typeface="Work Sans Thin" pitchFamily="2" charset="77"/>
              </a:rPr>
              <a:t>Educación preescolar, básica y media</a:t>
            </a:r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EBF4AD2B-A842-4DAF-A693-5A41AF42EB07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4204160" y="369513"/>
            <a:ext cx="4599058" cy="41798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" name="Rectángulo 37">
            <a:extLst>
              <a:ext uri="{FF2B5EF4-FFF2-40B4-BE49-F238E27FC236}">
                <a16:creationId xmlns:a16="http://schemas.microsoft.com/office/drawing/2014/main" id="{62E07367-6474-47B2-A3A8-EE9509135194}"/>
              </a:ext>
            </a:extLst>
          </p:cNvPr>
          <p:cNvSpPr/>
          <p:nvPr/>
        </p:nvSpPr>
        <p:spPr>
          <a:xfrm>
            <a:off x="256082" y="182930"/>
            <a:ext cx="394807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Work Sans" pitchFamily="2" charset="77"/>
              </a:rPr>
              <a:t>1. Normatividad</a:t>
            </a:r>
            <a:endParaRPr lang="es-CO" sz="2800" b="1" dirty="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4A922775-4E6D-4D1F-AB89-D5E2704D325B}"/>
              </a:ext>
            </a:extLst>
          </p:cNvPr>
          <p:cNvSpPr/>
          <p:nvPr/>
        </p:nvSpPr>
        <p:spPr>
          <a:xfrm>
            <a:off x="256081" y="731906"/>
            <a:ext cx="394807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003399"/>
                </a:solidFill>
                <a:latin typeface="Work Sans Thin" pitchFamily="2" charset="77"/>
              </a:rPr>
              <a:t>Lineamientos y Orientaciones: </a:t>
            </a:r>
          </a:p>
          <a:p>
            <a:endParaRPr lang="es-ES" sz="2000" b="1" dirty="0">
              <a:solidFill>
                <a:srgbClr val="003399"/>
              </a:solidFill>
              <a:latin typeface="Work Sans Thin" pitchFamily="2" charset="77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CC23F821-3783-0E49-AAF4-8C4A27B509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672" y="3215746"/>
            <a:ext cx="507321" cy="507321"/>
          </a:xfrm>
          <a:prstGeom prst="rect">
            <a:avLst/>
          </a:prstGeom>
        </p:spPr>
      </p:pic>
      <p:sp>
        <p:nvSpPr>
          <p:cNvPr id="29" name="Llamada con línea 2 (barra de énfasis) 28">
            <a:extLst>
              <a:ext uri="{FF2B5EF4-FFF2-40B4-BE49-F238E27FC236}">
                <a16:creationId xmlns:a16="http://schemas.microsoft.com/office/drawing/2014/main" id="{9657BD97-7FA9-8943-B258-2392C0C7C6AF}"/>
              </a:ext>
            </a:extLst>
          </p:cNvPr>
          <p:cNvSpPr/>
          <p:nvPr/>
        </p:nvSpPr>
        <p:spPr>
          <a:xfrm rot="5400000" flipV="1">
            <a:off x="9467637" y="3527359"/>
            <a:ext cx="667970" cy="3219187"/>
          </a:xfrm>
          <a:prstGeom prst="accentCallout2">
            <a:avLst>
              <a:gd name="adj1" fmla="val 48576"/>
              <a:gd name="adj2" fmla="val -28495"/>
              <a:gd name="adj3" fmla="val 47539"/>
              <a:gd name="adj4" fmla="val -109727"/>
              <a:gd name="adj5" fmla="val 47154"/>
              <a:gd name="adj6" fmla="val -106003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Exime del requisito de la presentación del Examen de Estado para el ingreso a los programas de pregrado de educación superior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1400" b="1" dirty="0">
                <a:solidFill>
                  <a:srgbClr val="FF0000"/>
                </a:solidFill>
                <a:latin typeface="Work Sans Light" pitchFamily="2" charset="77"/>
              </a:rPr>
              <a:t>Decreto 532 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8720F58-1B50-9F41-A250-B78EF25FB662}"/>
              </a:ext>
            </a:extLst>
          </p:cNvPr>
          <p:cNvSpPr txBox="1"/>
          <p:nvPr/>
        </p:nvSpPr>
        <p:spPr>
          <a:xfrm>
            <a:off x="10494465" y="3689643"/>
            <a:ext cx="868851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Bahnschrift Light Condensed" panose="020B0502040204020203" pitchFamily="34" charset="0"/>
              </a:defRPr>
            </a:lvl1pPr>
          </a:lstStyle>
          <a:p>
            <a:r>
              <a:rPr lang="es-CO" sz="1400" dirty="0">
                <a:solidFill>
                  <a:schemeClr val="bg1"/>
                </a:solidFill>
              </a:rPr>
              <a:t>9  abril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Llamada con línea 2 (barra de énfasis) 39">
            <a:extLst>
              <a:ext uri="{FF2B5EF4-FFF2-40B4-BE49-F238E27FC236}">
                <a16:creationId xmlns:a16="http://schemas.microsoft.com/office/drawing/2014/main" id="{D4953105-9469-4E4C-99C3-B7D29ABC2B2A}"/>
              </a:ext>
            </a:extLst>
          </p:cNvPr>
          <p:cNvSpPr/>
          <p:nvPr/>
        </p:nvSpPr>
        <p:spPr>
          <a:xfrm rot="16200000">
            <a:off x="10507125" y="1680700"/>
            <a:ext cx="667968" cy="2141613"/>
          </a:xfrm>
          <a:prstGeom prst="accentCallout2">
            <a:avLst>
              <a:gd name="adj1" fmla="val 49228"/>
              <a:gd name="adj2" fmla="val -8334"/>
              <a:gd name="adj3" fmla="val 47882"/>
              <a:gd name="adj4" fmla="val -8365"/>
              <a:gd name="adj5" fmla="val 48447"/>
              <a:gd name="adj6" fmla="val -78300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Garantizar la prestación y continuidad del PAE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1400" b="1" dirty="0">
                <a:solidFill>
                  <a:srgbClr val="FF0000"/>
                </a:solidFill>
                <a:latin typeface="Work Sans Light" pitchFamily="2" charset="77"/>
              </a:rPr>
              <a:t>Decreto 533 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 </a:t>
            </a:r>
          </a:p>
          <a:p>
            <a:pPr algn="ctr"/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(</a:t>
            </a:r>
            <a:r>
              <a:rPr lang="es-CO" sz="1400" b="1" dirty="0">
                <a:solidFill>
                  <a:srgbClr val="FF0000"/>
                </a:solidFill>
                <a:latin typeface="Work Sans Light" pitchFamily="2" charset="77"/>
              </a:rPr>
              <a:t>Resolución 007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  <a:latin typeface="Work Sans Light" pitchFamily="2" charset="77"/>
              </a:rPr>
              <a:t>)</a:t>
            </a:r>
          </a:p>
          <a:p>
            <a:pPr algn="ctr"/>
            <a:endParaRPr lang="es-CO" sz="1400" b="1" dirty="0">
              <a:solidFill>
                <a:schemeClr val="accent1">
                  <a:lumMod val="50000"/>
                </a:schemeClr>
              </a:solidFill>
              <a:latin typeface="Work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95594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226067" y="177324"/>
            <a:ext cx="4708539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Work Sans" pitchFamily="2" charset="77"/>
              </a:rPr>
              <a:t>Medidas tomadas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66B1C811-E379-0D45-ADFC-1F713B351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7124" y="6240069"/>
            <a:ext cx="2654067" cy="50487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6824207-9A0C-604F-B5A1-4B5EBD4CAAD7}"/>
              </a:ext>
            </a:extLst>
          </p:cNvPr>
          <p:cNvSpPr txBox="1"/>
          <p:nvPr/>
        </p:nvSpPr>
        <p:spPr>
          <a:xfrm>
            <a:off x="7446058" y="150044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Protección de niños, niñas y adolescentes / Maestros 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 flipV="1">
            <a:off x="4934606" y="499872"/>
            <a:ext cx="2624434" cy="29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Rectángulo 2">
            <a:extLst>
              <a:ext uri="{FF2B5EF4-FFF2-40B4-BE49-F238E27FC236}">
                <a16:creationId xmlns:a16="http://schemas.microsoft.com/office/drawing/2014/main" id="{AE9E3792-4236-6146-9836-C69C8413343E}"/>
              </a:ext>
            </a:extLst>
          </p:cNvPr>
          <p:cNvSpPr/>
          <p:nvPr/>
        </p:nvSpPr>
        <p:spPr>
          <a:xfrm>
            <a:off x="346615" y="2315642"/>
            <a:ext cx="29372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s-CO" sz="2000" dirty="0">
                <a:latin typeface="Work Sans Thin" pitchFamily="2" charset="77"/>
              </a:rPr>
              <a:t>Restricción de reuniones presenciales y fomento de uso de herramientas virtuales.</a:t>
            </a:r>
          </a:p>
          <a:p>
            <a:pPr marL="342900" indent="-342900">
              <a:buFontTx/>
              <a:buChar char="-"/>
            </a:pPr>
            <a:r>
              <a:rPr lang="es-CO" sz="2000" dirty="0">
                <a:latin typeface="Work Sans Thin" pitchFamily="2" charset="77"/>
              </a:rPr>
              <a:t>Trabajo de docentes en casa.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9C4E043-3324-764F-A903-CEFD89E92B99}"/>
              </a:ext>
            </a:extLst>
          </p:cNvPr>
          <p:cNvSpPr/>
          <p:nvPr/>
        </p:nvSpPr>
        <p:spPr>
          <a:xfrm>
            <a:off x="3508340" y="2306028"/>
            <a:ext cx="31406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s-CO" sz="2000" dirty="0">
                <a:latin typeface="Work Sans Thin" pitchFamily="2" charset="77"/>
              </a:rPr>
              <a:t>Adelanta el receso escolar.</a:t>
            </a:r>
          </a:p>
          <a:p>
            <a:pPr marL="342900" indent="-342900">
              <a:buFontTx/>
              <a:buChar char="-"/>
            </a:pPr>
            <a:r>
              <a:rPr lang="es-CO" sz="2000" dirty="0">
                <a:latin typeface="Work Sans Thin" pitchFamily="2" charset="77"/>
              </a:rPr>
              <a:t>Adelanto de vacaciones docentes.</a:t>
            </a:r>
          </a:p>
          <a:p>
            <a:pPr marL="342900" indent="-342900">
              <a:buFontTx/>
              <a:buChar char="-"/>
            </a:pPr>
            <a:r>
              <a:rPr lang="es-CO" sz="2000" dirty="0">
                <a:latin typeface="Work Sans Thin" pitchFamily="2" charset="77"/>
              </a:rPr>
              <a:t>Reprogramación del trabajo académico.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4A76E02-1042-B04D-B5F6-69C5807FC997}"/>
              </a:ext>
            </a:extLst>
          </p:cNvPr>
          <p:cNvSpPr/>
          <p:nvPr/>
        </p:nvSpPr>
        <p:spPr>
          <a:xfrm>
            <a:off x="6826116" y="2003476"/>
            <a:ext cx="5055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s-ES" sz="2000" dirty="0">
                <a:latin typeface="Work Sans Thin" pitchFamily="2" charset="77"/>
              </a:rPr>
              <a:t>Plataforma “Aprender Digital: Contenidos para todos”.</a:t>
            </a:r>
          </a:p>
          <a:p>
            <a:pPr marL="342900" indent="-342900">
              <a:buFontTx/>
              <a:buChar char="-"/>
            </a:pPr>
            <a:r>
              <a:rPr lang="es-ES" sz="2000" dirty="0">
                <a:latin typeface="Work Sans Thin" pitchFamily="2" charset="77"/>
              </a:rPr>
              <a:t>INSOR e INCI ponen a disposición materiales para población con discapacidad auditiva y visual en sus páginas web.</a:t>
            </a:r>
          </a:p>
          <a:p>
            <a:pPr marL="342900" indent="-342900">
              <a:buFontTx/>
              <a:buChar char="-"/>
            </a:pPr>
            <a:r>
              <a:rPr lang="es-ES" sz="2000" dirty="0">
                <a:latin typeface="Work Sans Thin" pitchFamily="2" charset="77"/>
              </a:rPr>
              <a:t>Guías para familias, docentes y estudiantes.</a:t>
            </a:r>
          </a:p>
          <a:p>
            <a:pPr marL="342900" indent="-342900">
              <a:buFontTx/>
              <a:buChar char="-"/>
            </a:pPr>
            <a:r>
              <a:rPr lang="es-CO" sz="2000" dirty="0">
                <a:latin typeface="Work Sans Thin" pitchFamily="2" charset="77"/>
              </a:rPr>
              <a:t>Contenidos educativos para todos a través de Radio y TV.</a:t>
            </a:r>
          </a:p>
          <a:p>
            <a:pPr marL="342900" indent="-342900">
              <a:buFontTx/>
              <a:buChar char="-"/>
            </a:pPr>
            <a:r>
              <a:rPr lang="es-CO" sz="2000" dirty="0">
                <a:latin typeface="Work Sans Thin" pitchFamily="2" charset="77"/>
              </a:rPr>
              <a:t>Material pedagógico en físico para estudiantes, familias y docentes.</a:t>
            </a:r>
          </a:p>
          <a:p>
            <a:pPr marL="342900" indent="-342900">
              <a:buFontTx/>
              <a:buChar char="-"/>
            </a:pPr>
            <a:r>
              <a:rPr lang="es-ES" sz="2000" dirty="0">
                <a:latin typeface="Work Sans Thin" pitchFamily="2" charset="77"/>
              </a:rPr>
              <a:t>Metodologías flexibles para el proceso educativo en casa.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D4FAF2-59E8-614E-9D38-390648522008}"/>
              </a:ext>
            </a:extLst>
          </p:cNvPr>
          <p:cNvSpPr/>
          <p:nvPr/>
        </p:nvSpPr>
        <p:spPr>
          <a:xfrm>
            <a:off x="912450" y="1115313"/>
            <a:ext cx="24155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Cierre de establecimientos educativos:</a:t>
            </a:r>
            <a:endParaRPr lang="es-CO" sz="2400" dirty="0">
              <a:solidFill>
                <a:srgbClr val="003399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4F509BF-95A0-B049-AA00-641D83B5B31D}"/>
              </a:ext>
            </a:extLst>
          </p:cNvPr>
          <p:cNvSpPr/>
          <p:nvPr/>
        </p:nvSpPr>
        <p:spPr>
          <a:xfrm>
            <a:off x="4244896" y="1067932"/>
            <a:ext cx="2657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Ajuste de calendarios académicos: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AD4B3D2-2C81-4445-B7CC-66806C737F07}"/>
              </a:ext>
            </a:extLst>
          </p:cNvPr>
          <p:cNvSpPr/>
          <p:nvPr/>
        </p:nvSpPr>
        <p:spPr>
          <a:xfrm>
            <a:off x="7681158" y="1004789"/>
            <a:ext cx="3062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Herramientas pedagógicas: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987E5AD-9D32-2B41-9039-0510E44950C0}"/>
              </a:ext>
            </a:extLst>
          </p:cNvPr>
          <p:cNvSpPr txBox="1"/>
          <p:nvPr/>
        </p:nvSpPr>
        <p:spPr>
          <a:xfrm>
            <a:off x="365693" y="1090871"/>
            <a:ext cx="52499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1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B9F21D5-0003-0F41-BE53-9437608F6F9E}"/>
              </a:ext>
            </a:extLst>
          </p:cNvPr>
          <p:cNvSpPr txBox="1"/>
          <p:nvPr/>
        </p:nvSpPr>
        <p:spPr>
          <a:xfrm>
            <a:off x="3641663" y="1111755"/>
            <a:ext cx="537773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2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9067307-7331-DE4C-B1C7-6B989C562BA4}"/>
              </a:ext>
            </a:extLst>
          </p:cNvPr>
          <p:cNvSpPr txBox="1"/>
          <p:nvPr/>
        </p:nvSpPr>
        <p:spPr>
          <a:xfrm>
            <a:off x="7062943" y="1144877"/>
            <a:ext cx="487295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18062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226067" y="177324"/>
            <a:ext cx="4708539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Work Sans" pitchFamily="2" charset="77"/>
              </a:rPr>
              <a:t>Medidas tomadas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6824207-9A0C-604F-B5A1-4B5EBD4CAAD7}"/>
              </a:ext>
            </a:extLst>
          </p:cNvPr>
          <p:cNvSpPr txBox="1"/>
          <p:nvPr/>
        </p:nvSpPr>
        <p:spPr>
          <a:xfrm>
            <a:off x="7446058" y="150044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Protección de niños, niñas y adolescentes / Maestros 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 flipV="1">
            <a:off x="4934606" y="499872"/>
            <a:ext cx="2624434" cy="29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68898C99-67A6-4F94-B492-2E7464E45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4" y="926112"/>
            <a:ext cx="10647742" cy="5988916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784FD30C-DF9E-4198-9668-C45CC953506C}"/>
              </a:ext>
            </a:extLst>
          </p:cNvPr>
          <p:cNvSpPr/>
          <p:nvPr/>
        </p:nvSpPr>
        <p:spPr>
          <a:xfrm>
            <a:off x="9135756" y="1028545"/>
            <a:ext cx="26540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>
                <a:solidFill>
                  <a:srgbClr val="003399"/>
                </a:solidFill>
                <a:latin typeface="Work Sans Thin" pitchFamily="2" charset="77"/>
              </a:rPr>
              <a:t>Estrategias alternativas </a:t>
            </a:r>
            <a:r>
              <a:rPr lang="es-CO" sz="3200" dirty="0">
                <a:solidFill>
                  <a:srgbClr val="003399"/>
                </a:solidFill>
                <a:latin typeface="Work Sans Thin" pitchFamily="2" charset="77"/>
              </a:rPr>
              <a:t>para el trabajo académico en casa</a:t>
            </a:r>
            <a:endParaRPr lang="es-CO" sz="3200" dirty="0">
              <a:solidFill>
                <a:srgbClr val="003399"/>
              </a:solidFill>
            </a:endParaRP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66B1C811-E379-0D45-ADFC-1F713B3515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7124" y="6240069"/>
            <a:ext cx="2654067" cy="50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05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4D87C313-B0E3-E743-A5CB-A4AED12181FF}"/>
              </a:ext>
            </a:extLst>
          </p:cNvPr>
          <p:cNvSpPr/>
          <p:nvPr/>
        </p:nvSpPr>
        <p:spPr>
          <a:xfrm>
            <a:off x="226067" y="177324"/>
            <a:ext cx="4708539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Work Sans" pitchFamily="2" charset="77"/>
              </a:rPr>
              <a:t>Medidas tomadas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E7F768-ABE7-1448-A265-25D376324930}"/>
              </a:ext>
            </a:extLst>
          </p:cNvPr>
          <p:cNvSpPr/>
          <p:nvPr/>
        </p:nvSpPr>
        <p:spPr>
          <a:xfrm>
            <a:off x="83804" y="13311"/>
            <a:ext cx="172278" cy="113968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66B1C811-E379-0D45-ADFC-1F713B351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7124" y="6240069"/>
            <a:ext cx="2654067" cy="50487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6824207-9A0C-604F-B5A1-4B5EBD4CAAD7}"/>
              </a:ext>
            </a:extLst>
          </p:cNvPr>
          <p:cNvSpPr txBox="1"/>
          <p:nvPr/>
        </p:nvSpPr>
        <p:spPr>
          <a:xfrm>
            <a:off x="7446058" y="150044"/>
            <a:ext cx="4553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5DA3"/>
                </a:solidFill>
                <a:latin typeface="Work Sans Light" pitchFamily="2" charset="77"/>
              </a:rPr>
              <a:t>Protección de niños, niñas y adolescentes / Maestros </a:t>
            </a:r>
            <a:endParaRPr lang="es-CO" sz="1600" dirty="0">
              <a:solidFill>
                <a:srgbClr val="005DA3"/>
              </a:solidFill>
              <a:latin typeface="Work Sans Light" pitchFamily="2" charset="77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1AFBD44-A665-DB4C-B8C8-5205DD98D44E}"/>
              </a:ext>
            </a:extLst>
          </p:cNvPr>
          <p:cNvCxnSpPr>
            <a:cxnSpLocks/>
          </p:cNvCxnSpPr>
          <p:nvPr/>
        </p:nvCxnSpPr>
        <p:spPr>
          <a:xfrm flipV="1">
            <a:off x="4934606" y="499872"/>
            <a:ext cx="2624434" cy="29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Rectángulo 2">
            <a:extLst>
              <a:ext uri="{FF2B5EF4-FFF2-40B4-BE49-F238E27FC236}">
                <a16:creationId xmlns:a16="http://schemas.microsoft.com/office/drawing/2014/main" id="{AE9E3792-4236-6146-9836-C69C8413343E}"/>
              </a:ext>
            </a:extLst>
          </p:cNvPr>
          <p:cNvSpPr/>
          <p:nvPr/>
        </p:nvSpPr>
        <p:spPr>
          <a:xfrm>
            <a:off x="346615" y="2315642"/>
            <a:ext cx="521494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s-CO" sz="2100" dirty="0"/>
              <a:t>Cobertura para 6.200.000 estudiantes oficiales (meta proyectada)</a:t>
            </a:r>
          </a:p>
          <a:p>
            <a:pPr marL="342900" indent="-342900">
              <a:buFontTx/>
              <a:buChar char="-"/>
            </a:pPr>
            <a:r>
              <a:rPr lang="es-CO" sz="2100" dirty="0"/>
              <a:t>Se mantiene en servicio durante el receso escolar</a:t>
            </a:r>
          </a:p>
          <a:p>
            <a:pPr marL="342900" indent="-342900">
              <a:buFontTx/>
              <a:buChar char="-"/>
            </a:pPr>
            <a:r>
              <a:rPr lang="es-CO" sz="2100" dirty="0"/>
              <a:t>3 Modalidades de paquetes:</a:t>
            </a:r>
          </a:p>
          <a:p>
            <a:pPr marL="800100" lvl="1" indent="-342900">
              <a:buFont typeface="Arial"/>
              <a:buChar char="•"/>
            </a:pPr>
            <a:r>
              <a:rPr lang="es-CO" sz="2100" dirty="0"/>
              <a:t>Ración industrializada: complemento alimentario listo para el consumo</a:t>
            </a:r>
          </a:p>
          <a:p>
            <a:pPr marL="800100" lvl="1" indent="-342900">
              <a:buFont typeface="Arial"/>
              <a:buChar char="•"/>
            </a:pPr>
            <a:r>
              <a:rPr lang="es-CO" sz="2100" dirty="0"/>
              <a:t>Ración para preparar en casa</a:t>
            </a:r>
          </a:p>
          <a:p>
            <a:pPr marL="800100" lvl="1" indent="-342900">
              <a:buFont typeface="Arial"/>
              <a:buChar char="•"/>
            </a:pPr>
            <a:r>
              <a:rPr lang="es-CO" sz="2100" dirty="0"/>
              <a:t>Bono alimentario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9C4E043-3324-764F-A903-CEFD89E92B99}"/>
              </a:ext>
            </a:extLst>
          </p:cNvPr>
          <p:cNvSpPr/>
          <p:nvPr/>
        </p:nvSpPr>
        <p:spPr>
          <a:xfrm>
            <a:off x="5988696" y="2206952"/>
            <a:ext cx="57607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s-ES" sz="2000" dirty="0"/>
              <a:t>Flexibilización curricular para el trabajo académico en casa.</a:t>
            </a:r>
            <a:endParaRPr lang="es-ES_tradnl" sz="2000" dirty="0"/>
          </a:p>
          <a:p>
            <a:pPr marL="342900" lvl="0" indent="-342900">
              <a:buFontTx/>
              <a:buChar char="-"/>
            </a:pPr>
            <a:r>
              <a:rPr lang="es-ES" sz="2000" dirty="0"/>
              <a:t>Manejo de las medidas del sector en la educación privada.</a:t>
            </a:r>
            <a:endParaRPr lang="es-ES_tradnl" sz="2000" dirty="0"/>
          </a:p>
          <a:p>
            <a:pPr marL="342900" lvl="0" indent="-342900">
              <a:buFontTx/>
              <a:buChar char="-"/>
            </a:pPr>
            <a:r>
              <a:rPr lang="es-ES" sz="2000" dirty="0"/>
              <a:t>Videoconferencias permanentes con las Secretarías de Educación.</a:t>
            </a:r>
            <a:endParaRPr lang="es-ES_tradnl" sz="2000" dirty="0"/>
          </a:p>
          <a:p>
            <a:pPr marL="342900" lvl="0" indent="-342900">
              <a:buFontTx/>
              <a:buChar char="-"/>
            </a:pPr>
            <a:r>
              <a:rPr lang="es-ES" sz="2000" dirty="0"/>
              <a:t>Manejo de las medidas de emergencia en las residencias escolares.</a:t>
            </a:r>
            <a:endParaRPr lang="es-ES_tradnl" sz="2000" dirty="0"/>
          </a:p>
          <a:p>
            <a:pPr marL="342900" lvl="0" indent="-342900">
              <a:buFontTx/>
              <a:buChar char="-"/>
            </a:pPr>
            <a:r>
              <a:rPr lang="es-ES" sz="2000" dirty="0"/>
              <a:t>Medidas de protección para el personal educativo.</a:t>
            </a:r>
            <a:endParaRPr lang="es-ES_tradnl" sz="2000" dirty="0"/>
          </a:p>
          <a:p>
            <a:pPr marL="342900" indent="-342900">
              <a:buFontTx/>
              <a:buChar char="-"/>
            </a:pPr>
            <a:r>
              <a:rPr lang="es-ES" sz="2000" dirty="0"/>
              <a:t>Coordinación para la operación de la</a:t>
            </a:r>
          </a:p>
          <a:p>
            <a:r>
              <a:rPr lang="es-ES" sz="2000" dirty="0"/>
              <a:t>      Alimentación Escolar.</a:t>
            </a:r>
            <a:endParaRPr lang="es-CO" sz="20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D4FAF2-59E8-614E-9D38-390648522008}"/>
              </a:ext>
            </a:extLst>
          </p:cNvPr>
          <p:cNvSpPr/>
          <p:nvPr/>
        </p:nvSpPr>
        <p:spPr>
          <a:xfrm>
            <a:off x="912450" y="1115313"/>
            <a:ext cx="3722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Programa de alimentación para aprendizaje en casa: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4F509BF-95A0-B049-AA00-641D83B5B31D}"/>
              </a:ext>
            </a:extLst>
          </p:cNvPr>
          <p:cNvSpPr/>
          <p:nvPr/>
        </p:nvSpPr>
        <p:spPr>
          <a:xfrm>
            <a:off x="6930415" y="851491"/>
            <a:ext cx="50694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Coordinación entre niveles </a:t>
            </a:r>
          </a:p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(Nación - Entidades </a:t>
            </a:r>
          </a:p>
          <a:p>
            <a:r>
              <a:rPr lang="es-CO" sz="2400" dirty="0">
                <a:solidFill>
                  <a:srgbClr val="003399"/>
                </a:solidFill>
                <a:latin typeface="Work Sans Thin" pitchFamily="2" charset="77"/>
              </a:rPr>
              <a:t>Territoriales)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987E5AD-9D32-2B41-9039-0510E44950C0}"/>
              </a:ext>
            </a:extLst>
          </p:cNvPr>
          <p:cNvSpPr txBox="1"/>
          <p:nvPr/>
        </p:nvSpPr>
        <p:spPr>
          <a:xfrm>
            <a:off x="365693" y="1090871"/>
            <a:ext cx="52499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4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B9F21D5-0003-0F41-BE53-9437608F6F9E}"/>
              </a:ext>
            </a:extLst>
          </p:cNvPr>
          <p:cNvSpPr txBox="1"/>
          <p:nvPr/>
        </p:nvSpPr>
        <p:spPr>
          <a:xfrm>
            <a:off x="6295815" y="1010844"/>
            <a:ext cx="537773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Work Sans Light" pitchFamily="2" charset="77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58831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¿Cómo estamos apoyando el trabajo académico en casa?&#10;Descripción generada automáticamente">
            <a:extLst>
              <a:ext uri="{FF2B5EF4-FFF2-40B4-BE49-F238E27FC236}">
                <a16:creationId xmlns:a16="http://schemas.microsoft.com/office/drawing/2014/main" id="{875DB16E-27DE-41DD-A3DC-45D7D5D78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8541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4445</TotalTime>
  <Words>3447</Words>
  <Application>Microsoft Office PowerPoint</Application>
  <PresentationFormat>Panorámica</PresentationFormat>
  <Paragraphs>949</Paragraphs>
  <Slides>39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1" baseType="lpstr">
      <vt:lpstr>Arial</vt:lpstr>
      <vt:lpstr>Bahnschrift Light Condensed</vt:lpstr>
      <vt:lpstr>Calibri</vt:lpstr>
      <vt:lpstr>Calibri Light</vt:lpstr>
      <vt:lpstr>Mangal</vt:lpstr>
      <vt:lpstr>Myriad Condensed</vt:lpstr>
      <vt:lpstr>Segoe UI</vt:lpstr>
      <vt:lpstr>Work Sans</vt:lpstr>
      <vt:lpstr>Work Sans Light</vt:lpstr>
      <vt:lpstr>Work Sans Medium</vt:lpstr>
      <vt:lpstr>Work Sans Thin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Sector en Crifras</vt:lpstr>
      <vt:lpstr>Presentación de PowerPoint</vt:lpstr>
      <vt:lpstr>Presentación de PowerPoint</vt:lpstr>
      <vt:lpstr>REGIÓN CARIBE. 22 ETC </vt:lpstr>
      <vt:lpstr>REGIÓN EJE CAFETERO-ANTIOQUIA -16 ETC</vt:lpstr>
      <vt:lpstr>REGIÓN SANTANDERES- 8 ETC</vt:lpstr>
      <vt:lpstr>REGIÓN CENTRAL- 19 ETC</vt:lpstr>
      <vt:lpstr>REGIÓN LLANOS ORINOQUÍA- 6 ETC</vt:lpstr>
      <vt:lpstr>REGIÓN AMAZONÍA- 7 ETC</vt:lpstr>
      <vt:lpstr>REGIÓN PACÍFICO- 17 ETC</vt:lpstr>
      <vt:lpstr>SEA FLOWER- SAN ANDRÉS 7 ETC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milton fabian forero melo</dc:creator>
  <cp:lastModifiedBy>Windows User</cp:lastModifiedBy>
  <cp:revision>268</cp:revision>
  <dcterms:created xsi:type="dcterms:W3CDTF">2020-03-10T17:12:03Z</dcterms:created>
  <dcterms:modified xsi:type="dcterms:W3CDTF">2020-05-08T01:09:57Z</dcterms:modified>
</cp:coreProperties>
</file>